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0" r:id="rId4"/>
    <p:sldId id="263" r:id="rId5"/>
    <p:sldId id="261" r:id="rId6"/>
    <p:sldId id="262" r:id="rId7"/>
    <p:sldId id="258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5150"/>
    <a:srgbClr val="E86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94"/>
  </p:normalViewPr>
  <p:slideViewPr>
    <p:cSldViewPr snapToGrid="0" snapToObjects="1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98730-2044-3E4E-8C0F-FECDF206736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7D462-2C35-344F-BB2D-CA5B9B2F65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369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7D462-2C35-344F-BB2D-CA5B9B2F65F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13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67D462-2C35-344F-BB2D-CA5B9B2F65F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355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91E5C5-A804-3746-B167-0B6321E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1C5E74-F219-964A-8C60-BBFC2F8BB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939451-37A5-0F4F-A420-847A0F6F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293D04-DA84-D244-9145-FD557056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D0CBB6-3332-1F4D-9519-BCB52B8F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1972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1A6BC-BFC6-E940-9CA1-44BB223E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D311513-521F-F248-8460-432D7DAD2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93FE24B-7869-DB45-AA1E-CCE1C47F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CE3DA2-E02F-CF45-9024-1D6A21B30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B96E016-2134-4446-9358-255D95749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884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C247584-62A7-694B-B9A5-A4FA6F05B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22DDEE-89B3-3545-B735-F45A151C9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8B87DC-2AA6-A049-AACD-54EF577A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FA5BB4-501C-3E44-AD8E-0F6522983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284E54-36FA-C246-8618-56D1D459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466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AFB80B-883C-0744-8E65-CA857D7B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B21608-F8F4-DB41-B207-75EF02A86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EB5FED-8A57-A540-A34F-966BD609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216566-510A-FC45-A5F6-EF4126A7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CE8A78-832F-A948-B372-7D3574F2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64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7C42E-7B8E-C042-BA73-4C0C31BD5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87C4FE-A098-7C48-B46E-267991459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3A0C59-441A-934A-B8E0-A72363FDE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ECDAE1-F7A1-A149-9100-1B926238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6ABCF5-98C0-1B47-91B2-26B6DBD94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405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1590A-D389-DD43-A9B4-EADEFEF3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7D7B1A-969D-D54B-B25E-5C1259240B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310C63E-13B5-3547-ADC6-1ACD4AEA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C21108-6743-F841-A97C-7CA3A695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22D5FA-4805-A645-8E0B-1456B507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9404EF-F249-0141-AED9-D0033A8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16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8B9EE-538D-5A49-A93D-32ABF753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3DA61A-09A5-2447-8774-9EBDD6BC5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B6B13FB-4C3F-2541-BE0D-06A01600E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1BB596-A060-BF4F-8F2E-A9E26BDAA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BD4FCA-3B98-5943-98B2-9A5D0E119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FC65DEE-4D1C-784F-BD9C-B6497EF55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8A5F918-6E4E-8B4E-8D92-978A0C4C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DAFDF00-D20C-2747-860B-4FD0AA821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78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70687D-0E61-1742-8281-0A3EF918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B9C518-813F-9E42-A418-06E3E7FF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97F8228-010D-BD41-8661-3D1604FF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D40C42A-E283-4C4F-ACA1-7510D8BE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49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F3075ED-7227-1F43-B971-DE605293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91231E2-9F01-C343-894B-39F8DF1E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5ECB15-B120-AA49-AF4D-47FFC9AA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82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A8CC5-C5E1-1A42-A183-FB9BFD18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937A4B-76BD-E944-BC8F-7A90752BB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16F0D2-0461-5246-92D8-226FFF9BF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1E7B25-AE6E-0443-9E52-27FAA018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3DD8EF-8687-2140-986E-D1C275D12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6EE476-A6CF-8245-AC27-939895F0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61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EC0146-593D-D844-8427-656B1D963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0DE2F4C-0662-CC41-85FA-F27D8ECD99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8064EF-FF43-7347-A613-57CB0BC15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035DC4-BF04-0B42-A218-130B875A0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7E399B-0999-DC4D-B39F-FFFF5FBD1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E18F826-B6D8-EF47-A4A2-4DBFE506C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16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4D6B20-5C2E-194E-9AD6-0F3C9040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B08F66-79BA-C84A-9EE4-F507FC276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7C71EE-6DDE-514E-891F-7D13187D1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85DC2-C593-4346-B984-3FFED1F68828}" type="datetimeFigureOut">
              <a:rPr lang="nl-NL" smtClean="0"/>
              <a:t>24-01-2022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A6FE0-3FB0-AD4A-A88F-9082BB2E1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B6048F-19C9-404D-AC44-DF22E4184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0CBA-7D4D-A342-AA9A-75348851AF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907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B314E60-AFCB-E44E-9A9C-939EC27B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3"/>
            <a:ext cx="12192000" cy="68294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704AF6-7B31-6348-8632-37E0BF4D5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6262" y="660542"/>
            <a:ext cx="9144000" cy="2185660"/>
          </a:xfrm>
        </p:spPr>
        <p:txBody>
          <a:bodyPr>
            <a:normAutofit/>
          </a:bodyPr>
          <a:lstStyle/>
          <a:p>
            <a:pPr algn="l"/>
            <a:r>
              <a:rPr lang="nl-NL" sz="9600" dirty="0">
                <a:solidFill>
                  <a:schemeClr val="bg1"/>
                </a:solidFill>
                <a:latin typeface="Myriad Pro" panose="020B0503030403020204" pitchFamily="34" charset="0"/>
              </a:rPr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1BAB7A3-6F20-244C-9041-9F3DCC5F3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5447" y="2772630"/>
            <a:ext cx="10583917" cy="165576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nl-NL" sz="4000" dirty="0">
                <a:solidFill>
                  <a:srgbClr val="E8640B"/>
                </a:solidFill>
              </a:rPr>
              <a:t>Orde van</a:t>
            </a:r>
          </a:p>
          <a:p>
            <a:pPr algn="l"/>
            <a:r>
              <a:rPr lang="nl-NL" sz="4000" dirty="0">
                <a:solidFill>
                  <a:srgbClr val="E8640B"/>
                </a:solidFill>
              </a:rPr>
              <a:t>Organisatiekundigen</a:t>
            </a:r>
          </a:p>
          <a:p>
            <a:pPr algn="l"/>
            <a:r>
              <a:rPr lang="nl-NL" sz="4000" dirty="0">
                <a:solidFill>
                  <a:srgbClr val="E8640B"/>
                </a:solidFill>
              </a:rPr>
              <a:t>en -adviseurs</a:t>
            </a:r>
          </a:p>
        </p:txBody>
      </p:sp>
    </p:spTree>
    <p:extLst>
      <p:ext uri="{BB962C8B-B14F-4D97-AF65-F5344CB8AC3E}">
        <p14:creationId xmlns:p14="http://schemas.microsoft.com/office/powerpoint/2010/main" val="83595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2133F0E-1028-B94E-85CF-6ACBE1CDE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19CBCF-43D0-1B4F-8954-359B3F78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85150"/>
                </a:solidFill>
                <a:latin typeface="Myriad Pro" panose="020B0503030403020204" pitchFamily="34" charset="0"/>
              </a:rPr>
              <a:t>Titel</a:t>
            </a:r>
            <a:endParaRPr lang="nl-NL" b="1" dirty="0">
              <a:solidFill>
                <a:srgbClr val="08515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38F10DD-33B6-F341-9E3A-F702B81A7E07}"/>
              </a:ext>
            </a:extLst>
          </p:cNvPr>
          <p:cNvSpPr txBox="1"/>
          <p:nvPr/>
        </p:nvSpPr>
        <p:spPr>
          <a:xfrm>
            <a:off x="838200" y="1902372"/>
            <a:ext cx="105339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85150"/>
                </a:solidFill>
                <a:latin typeface="Myriad Pro" panose="020B0503030403020204" pitchFamily="34" charset="0"/>
              </a:rPr>
              <a:t>Plaats hier de tekst</a:t>
            </a: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7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A702EE0-D591-EC41-A3AE-6CD262C06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5AFC474-0A56-964A-9FE9-516DDA045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92337" cy="1325563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  <a:latin typeface="Myriad Pro" panose="020B0503030403020204" pitchFamily="34" charset="0"/>
              </a:rPr>
              <a:t>Titel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E2F4E16-6214-E14E-83D3-077CAAAD2361}"/>
              </a:ext>
            </a:extLst>
          </p:cNvPr>
          <p:cNvSpPr txBox="1"/>
          <p:nvPr/>
        </p:nvSpPr>
        <p:spPr>
          <a:xfrm>
            <a:off x="838201" y="1902372"/>
            <a:ext cx="51012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Myriad Pro" panose="020B0503030403020204" pitchFamily="34" charset="0"/>
              </a:rPr>
              <a:t>Plaats hier de tekst</a:t>
            </a: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217B3C7-1E0C-EC4A-9626-DA357F28983C}"/>
              </a:ext>
            </a:extLst>
          </p:cNvPr>
          <p:cNvSpPr txBox="1">
            <a:spLocks/>
          </p:cNvSpPr>
          <p:nvPr/>
        </p:nvSpPr>
        <p:spPr>
          <a:xfrm>
            <a:off x="6515100" y="576809"/>
            <a:ext cx="50923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b="1" dirty="0">
              <a:solidFill>
                <a:srgbClr val="085150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40DBEE-0F5E-4341-A914-CDCED963F34E}"/>
              </a:ext>
            </a:extLst>
          </p:cNvPr>
          <p:cNvSpPr txBox="1"/>
          <p:nvPr/>
        </p:nvSpPr>
        <p:spPr>
          <a:xfrm>
            <a:off x="6515100" y="1902371"/>
            <a:ext cx="51012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85150"/>
                </a:solidFill>
                <a:latin typeface="Myriad Pro" panose="020B0503030403020204" pitchFamily="34" charset="0"/>
              </a:rPr>
              <a:t>Plaats hier de tekst of een afbeelding</a:t>
            </a: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32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2133F0E-1028-B94E-85CF-6ACBE1CDE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19CBCF-43D0-1B4F-8954-359B3F78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085150"/>
                </a:solidFill>
                <a:latin typeface="Myriad Pro" panose="020B0503030403020204" pitchFamily="34" charset="0"/>
              </a:rPr>
              <a:t>Titel</a:t>
            </a:r>
            <a:endParaRPr lang="nl-NL" b="1" dirty="0">
              <a:solidFill>
                <a:srgbClr val="085150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38F10DD-33B6-F341-9E3A-F702B81A7E07}"/>
              </a:ext>
            </a:extLst>
          </p:cNvPr>
          <p:cNvSpPr txBox="1"/>
          <p:nvPr/>
        </p:nvSpPr>
        <p:spPr>
          <a:xfrm>
            <a:off x="838200" y="1902372"/>
            <a:ext cx="105339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85150"/>
                </a:solidFill>
                <a:latin typeface="Myriad Pro" panose="020B0503030403020204" pitchFamily="34" charset="0"/>
              </a:rPr>
              <a:t>Plaats hier de tekst</a:t>
            </a: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05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persoon, binnen, mensen, groep&#10;&#10;Automatisch gegenereerde beschrijving">
            <a:extLst>
              <a:ext uri="{FF2B5EF4-FFF2-40B4-BE49-F238E27FC236}">
                <a16:creationId xmlns:a16="http://schemas.microsoft.com/office/drawing/2014/main" id="{9A5297BE-F2D6-EC4C-8171-1B93AA99C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8251" b="7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E7F2B71-FF43-E24A-9CE2-15E19BAAD24A}"/>
              </a:ext>
            </a:extLst>
          </p:cNvPr>
          <p:cNvSpPr txBox="1">
            <a:spLocks/>
          </p:cNvSpPr>
          <p:nvPr/>
        </p:nvSpPr>
        <p:spPr>
          <a:xfrm>
            <a:off x="2884237" y="2180970"/>
            <a:ext cx="9144000" cy="2185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9600" dirty="0">
                <a:solidFill>
                  <a:srgbClr val="085150"/>
                </a:solidFill>
                <a:latin typeface="Myriad Pro" panose="020B0503030403020204" pitchFamily="34" charset="0"/>
              </a:rPr>
              <a:t>Tussenblad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9FD7734C-EEFE-9444-9FE5-F7F7D7C981C4}"/>
              </a:ext>
            </a:extLst>
          </p:cNvPr>
          <p:cNvSpPr txBox="1">
            <a:spLocks/>
          </p:cNvSpPr>
          <p:nvPr/>
        </p:nvSpPr>
        <p:spPr>
          <a:xfrm>
            <a:off x="3057232" y="3835311"/>
            <a:ext cx="1058391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6000" dirty="0">
                <a:solidFill>
                  <a:srgbClr val="E8640B"/>
                </a:solidFill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163209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89D6F91-B3EC-744F-9560-28225C548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63710DB5-D1D6-9C47-991F-F52DCB4C02B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>
                <a:solidFill>
                  <a:srgbClr val="085150"/>
                </a:solidFill>
                <a:latin typeface="Myriad Pro" panose="020B0503030403020204" pitchFamily="34" charset="0"/>
              </a:rPr>
              <a:t>Titel</a:t>
            </a:r>
            <a:endParaRPr lang="nl-NL" b="1" dirty="0">
              <a:solidFill>
                <a:srgbClr val="085150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832F2A3-8FD3-FE41-834F-ADA8CB7AD643}"/>
              </a:ext>
            </a:extLst>
          </p:cNvPr>
          <p:cNvSpPr txBox="1"/>
          <p:nvPr/>
        </p:nvSpPr>
        <p:spPr>
          <a:xfrm>
            <a:off x="838200" y="1902372"/>
            <a:ext cx="105339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85150"/>
                </a:solidFill>
                <a:latin typeface="Myriad Pro" panose="020B0503030403020204" pitchFamily="34" charset="0"/>
              </a:rPr>
              <a:t>Plaats hier de tekst</a:t>
            </a: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B3A95A5-41B4-1E4C-8772-7D6B61E4F2B4}"/>
              </a:ext>
            </a:extLst>
          </p:cNvPr>
          <p:cNvSpPr txBox="1"/>
          <p:nvPr/>
        </p:nvSpPr>
        <p:spPr>
          <a:xfrm>
            <a:off x="6515100" y="1902371"/>
            <a:ext cx="510124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085150"/>
                </a:solidFill>
                <a:latin typeface="Myriad Pro" panose="020B0503030403020204" pitchFamily="34" charset="0"/>
              </a:rPr>
              <a:t>Plaats hier de tekst of een afbeelding</a:t>
            </a: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  <a:p>
            <a:endParaRPr lang="nl-NL" sz="1600" dirty="0">
              <a:solidFill>
                <a:srgbClr val="08515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7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E7F2B71-FF43-E24A-9CE2-15E19BAAD24A}"/>
              </a:ext>
            </a:extLst>
          </p:cNvPr>
          <p:cNvSpPr txBox="1">
            <a:spLocks/>
          </p:cNvSpPr>
          <p:nvPr/>
        </p:nvSpPr>
        <p:spPr>
          <a:xfrm>
            <a:off x="2884237" y="2180970"/>
            <a:ext cx="9144000" cy="2185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9600" dirty="0">
                <a:solidFill>
                  <a:srgbClr val="085150"/>
                </a:solidFill>
                <a:latin typeface="Myriad Pro" panose="020B0503030403020204" pitchFamily="34" charset="0"/>
              </a:rPr>
              <a:t>Tussenblad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9FD7734C-EEFE-9444-9FE5-F7F7D7C981C4}"/>
              </a:ext>
            </a:extLst>
          </p:cNvPr>
          <p:cNvSpPr txBox="1">
            <a:spLocks/>
          </p:cNvSpPr>
          <p:nvPr/>
        </p:nvSpPr>
        <p:spPr>
          <a:xfrm>
            <a:off x="3057232" y="3835311"/>
            <a:ext cx="1058391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6000" dirty="0">
                <a:solidFill>
                  <a:srgbClr val="E8640B"/>
                </a:solidFill>
              </a:rPr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2059747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47</Words>
  <Application>Microsoft Macintosh PowerPoint</Application>
  <PresentationFormat>Breedbeeld</PresentationFormat>
  <Paragraphs>80</Paragraphs>
  <Slides>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Myriad Pro</vt:lpstr>
      <vt:lpstr>Kantoorthema</vt:lpstr>
      <vt:lpstr>Welkom</vt:lpstr>
      <vt:lpstr>Titel</vt:lpstr>
      <vt:lpstr>Titel</vt:lpstr>
      <vt:lpstr>Titel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Tetske rouweler</dc:creator>
  <cp:lastModifiedBy>Tetske rouweler</cp:lastModifiedBy>
  <cp:revision>5</cp:revision>
  <dcterms:created xsi:type="dcterms:W3CDTF">2021-11-22T13:50:51Z</dcterms:created>
  <dcterms:modified xsi:type="dcterms:W3CDTF">2022-01-24T13:04:47Z</dcterms:modified>
</cp:coreProperties>
</file>