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0"/>
  </p:notesMasterIdLst>
  <p:handoutMasterIdLst>
    <p:handoutMasterId r:id="rId21"/>
  </p:handoutMasterIdLst>
  <p:sldIdLst>
    <p:sldId id="292" r:id="rId2"/>
    <p:sldId id="5482" r:id="rId3"/>
    <p:sldId id="5483" r:id="rId4"/>
    <p:sldId id="5485" r:id="rId5"/>
    <p:sldId id="5492" r:id="rId6"/>
    <p:sldId id="5487" r:id="rId7"/>
    <p:sldId id="262" r:id="rId8"/>
    <p:sldId id="257" r:id="rId9"/>
    <p:sldId id="258" r:id="rId10"/>
    <p:sldId id="259" r:id="rId11"/>
    <p:sldId id="5481" r:id="rId12"/>
    <p:sldId id="261" r:id="rId13"/>
    <p:sldId id="5488" r:id="rId14"/>
    <p:sldId id="5489" r:id="rId15"/>
    <p:sldId id="5490" r:id="rId16"/>
    <p:sldId id="5491" r:id="rId17"/>
    <p:sldId id="5494" r:id="rId18"/>
    <p:sldId id="5493" r:id="rId19"/>
  </p:sldIdLst>
  <p:sldSz cx="9144000" cy="6858000" type="screen4x3"/>
  <p:notesSz cx="6864350" cy="99964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late" initials="t" lastIdx="3" clrIdx="0"/>
  <p:cmAuthor id="1" name="Neeltje de Kroon" initials="NdK" lastIdx="1" clrIdx="1">
    <p:extLst>
      <p:ext uri="{19B8F6BF-5375-455C-9EA6-DF929625EA0E}">
        <p15:presenceInfo xmlns:p15="http://schemas.microsoft.com/office/powerpoint/2012/main" userId="S::ndkroon@boom.nl::e7920e7c-bb81-4bf3-bc8d-24ea4557d8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p:cViewPr varScale="1">
        <p:scale>
          <a:sx n="116" d="100"/>
          <a:sy n="116" d="100"/>
        </p:scale>
        <p:origin x="196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90919-2534-4A68-ACD1-5C1ED469D8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19B93B-9E23-4FA8-9053-EAB9C7259822}">
      <dgm:prSet/>
      <dgm:spPr/>
      <dgm:t>
        <a:bodyPr/>
        <a:lstStyle/>
        <a:p>
          <a:r>
            <a:rPr lang="nl-NL" dirty="0"/>
            <a:t>Ons wereldbeeld: 	     Hoe functioneert de wereld?</a:t>
          </a:r>
          <a:endParaRPr lang="en-US" dirty="0"/>
        </a:p>
      </dgm:t>
    </dgm:pt>
    <dgm:pt modelId="{6D0659CA-41FC-42C4-9932-7FCD61F508EA}" type="parTrans" cxnId="{B86A951E-1921-4E59-8663-13FFDD49980A}">
      <dgm:prSet/>
      <dgm:spPr/>
      <dgm:t>
        <a:bodyPr/>
        <a:lstStyle/>
        <a:p>
          <a:endParaRPr lang="en-US"/>
        </a:p>
      </dgm:t>
    </dgm:pt>
    <dgm:pt modelId="{8F929B2E-B66F-4DBB-8186-6CF423D465C9}" type="sibTrans" cxnId="{B86A951E-1921-4E59-8663-13FFDD49980A}">
      <dgm:prSet/>
      <dgm:spPr/>
      <dgm:t>
        <a:bodyPr/>
        <a:lstStyle/>
        <a:p>
          <a:endParaRPr lang="en-US"/>
        </a:p>
      </dgm:t>
    </dgm:pt>
    <dgm:pt modelId="{77F68DAB-8C50-4AC1-AC63-3AE746BE7D0C}">
      <dgm:prSet/>
      <dgm:spPr/>
      <dgm:t>
        <a:bodyPr/>
        <a:lstStyle/>
        <a:p>
          <a:r>
            <a:rPr lang="nl-NL" dirty="0"/>
            <a:t>Ons mensbeeld: 	     Wat is de aard van de mens?</a:t>
          </a:r>
          <a:endParaRPr lang="en-US" dirty="0"/>
        </a:p>
      </dgm:t>
    </dgm:pt>
    <dgm:pt modelId="{0F9BADB0-474A-451E-9A76-F538B9E15D6E}" type="parTrans" cxnId="{8464AF06-C08A-4557-9A8A-61B0994F734A}">
      <dgm:prSet/>
      <dgm:spPr/>
      <dgm:t>
        <a:bodyPr/>
        <a:lstStyle/>
        <a:p>
          <a:endParaRPr lang="en-US"/>
        </a:p>
      </dgm:t>
    </dgm:pt>
    <dgm:pt modelId="{3F4F67C0-4241-4B60-9564-DF0C91F6FA30}" type="sibTrans" cxnId="{8464AF06-C08A-4557-9A8A-61B0994F734A}">
      <dgm:prSet/>
      <dgm:spPr/>
      <dgm:t>
        <a:bodyPr/>
        <a:lstStyle/>
        <a:p>
          <a:endParaRPr lang="en-US"/>
        </a:p>
      </dgm:t>
    </dgm:pt>
    <dgm:pt modelId="{1374FCBB-BF86-4C70-9699-0A9DAD6EDFA2}">
      <dgm:prSet/>
      <dgm:spPr/>
      <dgm:t>
        <a:bodyPr/>
        <a:lstStyle/>
        <a:p>
          <a:r>
            <a:rPr lang="nl-NL" dirty="0"/>
            <a:t>Onze ideeën over kennis:    Wat kunnen wij weten?</a:t>
          </a:r>
          <a:endParaRPr lang="en-US" dirty="0"/>
        </a:p>
      </dgm:t>
    </dgm:pt>
    <dgm:pt modelId="{822281E7-3521-448E-BA4D-A466EF520876}" type="parTrans" cxnId="{A8914C9C-ECA3-4790-911B-7785851BC248}">
      <dgm:prSet/>
      <dgm:spPr/>
      <dgm:t>
        <a:bodyPr/>
        <a:lstStyle/>
        <a:p>
          <a:endParaRPr lang="en-US"/>
        </a:p>
      </dgm:t>
    </dgm:pt>
    <dgm:pt modelId="{CD5D4018-AF8B-4E9D-8310-4A0A4B6FFFA8}" type="sibTrans" cxnId="{A8914C9C-ECA3-4790-911B-7785851BC248}">
      <dgm:prSet/>
      <dgm:spPr/>
      <dgm:t>
        <a:bodyPr/>
        <a:lstStyle/>
        <a:p>
          <a:endParaRPr lang="en-US"/>
        </a:p>
      </dgm:t>
    </dgm:pt>
    <dgm:pt modelId="{B238CDD9-C834-481E-9B4B-A1DF1153D70B}">
      <dgm:prSet/>
      <dgm:spPr/>
      <dgm:t>
        <a:bodyPr/>
        <a:lstStyle/>
        <a:p>
          <a:r>
            <a:rPr lang="nl-NL" dirty="0"/>
            <a:t>Onze ethiek: 		     Wat is goed om te doen?</a:t>
          </a:r>
          <a:endParaRPr lang="en-US" dirty="0"/>
        </a:p>
      </dgm:t>
    </dgm:pt>
    <dgm:pt modelId="{52E43C3D-A372-4739-89EF-39EE35E532B4}" type="parTrans" cxnId="{8EB8A8F1-3994-43FD-A64C-551A5A0FADE7}">
      <dgm:prSet/>
      <dgm:spPr/>
      <dgm:t>
        <a:bodyPr/>
        <a:lstStyle/>
        <a:p>
          <a:endParaRPr lang="en-US"/>
        </a:p>
      </dgm:t>
    </dgm:pt>
    <dgm:pt modelId="{DD2B6586-684E-4E49-BDE5-65450CB1C6B1}" type="sibTrans" cxnId="{8EB8A8F1-3994-43FD-A64C-551A5A0FADE7}">
      <dgm:prSet/>
      <dgm:spPr/>
      <dgm:t>
        <a:bodyPr/>
        <a:lstStyle/>
        <a:p>
          <a:endParaRPr lang="en-US"/>
        </a:p>
      </dgm:t>
    </dgm:pt>
    <dgm:pt modelId="{82460075-B585-BE4F-863A-37337795889D}" type="pres">
      <dgm:prSet presAssocID="{52C90919-2534-4A68-ACD1-5C1ED469D821}" presName="linear" presStyleCnt="0">
        <dgm:presLayoutVars>
          <dgm:animLvl val="lvl"/>
          <dgm:resizeHandles val="exact"/>
        </dgm:presLayoutVars>
      </dgm:prSet>
      <dgm:spPr/>
    </dgm:pt>
    <dgm:pt modelId="{649124E0-1D27-8A4D-9499-6C7C853B5205}" type="pres">
      <dgm:prSet presAssocID="{0419B93B-9E23-4FA8-9053-EAB9C7259822}" presName="parentText" presStyleLbl="node1" presStyleIdx="0" presStyleCnt="4">
        <dgm:presLayoutVars>
          <dgm:chMax val="0"/>
          <dgm:bulletEnabled val="1"/>
        </dgm:presLayoutVars>
      </dgm:prSet>
      <dgm:spPr/>
    </dgm:pt>
    <dgm:pt modelId="{2C0C1FC8-330D-0A46-BF08-2728A963D963}" type="pres">
      <dgm:prSet presAssocID="{8F929B2E-B66F-4DBB-8186-6CF423D465C9}" presName="spacer" presStyleCnt="0"/>
      <dgm:spPr/>
    </dgm:pt>
    <dgm:pt modelId="{EF7A5A2E-8808-8F44-82CD-1B03212D63DE}" type="pres">
      <dgm:prSet presAssocID="{77F68DAB-8C50-4AC1-AC63-3AE746BE7D0C}" presName="parentText" presStyleLbl="node1" presStyleIdx="1" presStyleCnt="4">
        <dgm:presLayoutVars>
          <dgm:chMax val="0"/>
          <dgm:bulletEnabled val="1"/>
        </dgm:presLayoutVars>
      </dgm:prSet>
      <dgm:spPr/>
    </dgm:pt>
    <dgm:pt modelId="{AEBE059D-AE66-4341-8DF4-565E5CB85857}" type="pres">
      <dgm:prSet presAssocID="{3F4F67C0-4241-4B60-9564-DF0C91F6FA30}" presName="spacer" presStyleCnt="0"/>
      <dgm:spPr/>
    </dgm:pt>
    <dgm:pt modelId="{94DB0B79-72CE-1241-B434-15BBCA6D65A0}" type="pres">
      <dgm:prSet presAssocID="{1374FCBB-BF86-4C70-9699-0A9DAD6EDFA2}" presName="parentText" presStyleLbl="node1" presStyleIdx="2" presStyleCnt="4">
        <dgm:presLayoutVars>
          <dgm:chMax val="0"/>
          <dgm:bulletEnabled val="1"/>
        </dgm:presLayoutVars>
      </dgm:prSet>
      <dgm:spPr/>
    </dgm:pt>
    <dgm:pt modelId="{6FB8037F-B129-2747-9EF2-614AC74649C6}" type="pres">
      <dgm:prSet presAssocID="{CD5D4018-AF8B-4E9D-8310-4A0A4B6FFFA8}" presName="spacer" presStyleCnt="0"/>
      <dgm:spPr/>
    </dgm:pt>
    <dgm:pt modelId="{BD7D9D60-0580-7649-8A90-32C9C3945526}" type="pres">
      <dgm:prSet presAssocID="{B238CDD9-C834-481E-9B4B-A1DF1153D70B}" presName="parentText" presStyleLbl="node1" presStyleIdx="3" presStyleCnt="4">
        <dgm:presLayoutVars>
          <dgm:chMax val="0"/>
          <dgm:bulletEnabled val="1"/>
        </dgm:presLayoutVars>
      </dgm:prSet>
      <dgm:spPr/>
    </dgm:pt>
  </dgm:ptLst>
  <dgm:cxnLst>
    <dgm:cxn modelId="{8464AF06-C08A-4557-9A8A-61B0994F734A}" srcId="{52C90919-2534-4A68-ACD1-5C1ED469D821}" destId="{77F68DAB-8C50-4AC1-AC63-3AE746BE7D0C}" srcOrd="1" destOrd="0" parTransId="{0F9BADB0-474A-451E-9A76-F538B9E15D6E}" sibTransId="{3F4F67C0-4241-4B60-9564-DF0C91F6FA30}"/>
    <dgm:cxn modelId="{FCFA3914-96B1-7748-AAA1-B4DCA5845400}" type="presOf" srcId="{1374FCBB-BF86-4C70-9699-0A9DAD6EDFA2}" destId="{94DB0B79-72CE-1241-B434-15BBCA6D65A0}" srcOrd="0" destOrd="0" presId="urn:microsoft.com/office/officeart/2005/8/layout/vList2"/>
    <dgm:cxn modelId="{B86A951E-1921-4E59-8663-13FFDD49980A}" srcId="{52C90919-2534-4A68-ACD1-5C1ED469D821}" destId="{0419B93B-9E23-4FA8-9053-EAB9C7259822}" srcOrd="0" destOrd="0" parTransId="{6D0659CA-41FC-42C4-9932-7FCD61F508EA}" sibTransId="{8F929B2E-B66F-4DBB-8186-6CF423D465C9}"/>
    <dgm:cxn modelId="{03019752-7F92-CE48-A3F1-9DA540746EEE}" type="presOf" srcId="{52C90919-2534-4A68-ACD1-5C1ED469D821}" destId="{82460075-B585-BE4F-863A-37337795889D}" srcOrd="0" destOrd="0" presId="urn:microsoft.com/office/officeart/2005/8/layout/vList2"/>
    <dgm:cxn modelId="{9657B397-A744-2A42-A165-92DF27E09C10}" type="presOf" srcId="{0419B93B-9E23-4FA8-9053-EAB9C7259822}" destId="{649124E0-1D27-8A4D-9499-6C7C853B5205}" srcOrd="0" destOrd="0" presId="urn:microsoft.com/office/officeart/2005/8/layout/vList2"/>
    <dgm:cxn modelId="{A8914C9C-ECA3-4790-911B-7785851BC248}" srcId="{52C90919-2534-4A68-ACD1-5C1ED469D821}" destId="{1374FCBB-BF86-4C70-9699-0A9DAD6EDFA2}" srcOrd="2" destOrd="0" parTransId="{822281E7-3521-448E-BA4D-A466EF520876}" sibTransId="{CD5D4018-AF8B-4E9D-8310-4A0A4B6FFFA8}"/>
    <dgm:cxn modelId="{205BB19E-9C0E-664C-8158-39627BD77A1D}" type="presOf" srcId="{B238CDD9-C834-481E-9B4B-A1DF1153D70B}" destId="{BD7D9D60-0580-7649-8A90-32C9C3945526}" srcOrd="0" destOrd="0" presId="urn:microsoft.com/office/officeart/2005/8/layout/vList2"/>
    <dgm:cxn modelId="{97997DCE-163F-A946-B1AB-A37891CE1EAD}" type="presOf" srcId="{77F68DAB-8C50-4AC1-AC63-3AE746BE7D0C}" destId="{EF7A5A2E-8808-8F44-82CD-1B03212D63DE}" srcOrd="0" destOrd="0" presId="urn:microsoft.com/office/officeart/2005/8/layout/vList2"/>
    <dgm:cxn modelId="{8EB8A8F1-3994-43FD-A64C-551A5A0FADE7}" srcId="{52C90919-2534-4A68-ACD1-5C1ED469D821}" destId="{B238CDD9-C834-481E-9B4B-A1DF1153D70B}" srcOrd="3" destOrd="0" parTransId="{52E43C3D-A372-4739-89EF-39EE35E532B4}" sibTransId="{DD2B6586-684E-4E49-BDE5-65450CB1C6B1}"/>
    <dgm:cxn modelId="{80CCF521-7B75-3446-9430-2499BA797D5F}" type="presParOf" srcId="{82460075-B585-BE4F-863A-37337795889D}" destId="{649124E0-1D27-8A4D-9499-6C7C853B5205}" srcOrd="0" destOrd="0" presId="urn:microsoft.com/office/officeart/2005/8/layout/vList2"/>
    <dgm:cxn modelId="{791AD047-B3FB-D54C-AED0-230B0327B18B}" type="presParOf" srcId="{82460075-B585-BE4F-863A-37337795889D}" destId="{2C0C1FC8-330D-0A46-BF08-2728A963D963}" srcOrd="1" destOrd="0" presId="urn:microsoft.com/office/officeart/2005/8/layout/vList2"/>
    <dgm:cxn modelId="{89425D85-A148-0F44-8BB4-A2FE3A0D4276}" type="presParOf" srcId="{82460075-B585-BE4F-863A-37337795889D}" destId="{EF7A5A2E-8808-8F44-82CD-1B03212D63DE}" srcOrd="2" destOrd="0" presId="urn:microsoft.com/office/officeart/2005/8/layout/vList2"/>
    <dgm:cxn modelId="{8CB57149-EDE5-3E43-8C87-981BB5C8B538}" type="presParOf" srcId="{82460075-B585-BE4F-863A-37337795889D}" destId="{AEBE059D-AE66-4341-8DF4-565E5CB85857}" srcOrd="3" destOrd="0" presId="urn:microsoft.com/office/officeart/2005/8/layout/vList2"/>
    <dgm:cxn modelId="{5707978E-A44B-3E40-B52D-AB1C9D55CDA1}" type="presParOf" srcId="{82460075-B585-BE4F-863A-37337795889D}" destId="{94DB0B79-72CE-1241-B434-15BBCA6D65A0}" srcOrd="4" destOrd="0" presId="urn:microsoft.com/office/officeart/2005/8/layout/vList2"/>
    <dgm:cxn modelId="{AFA06081-92F0-FD46-A4C7-D487E4AE0733}" type="presParOf" srcId="{82460075-B585-BE4F-863A-37337795889D}" destId="{6FB8037F-B129-2747-9EF2-614AC74649C6}" srcOrd="5" destOrd="0" presId="urn:microsoft.com/office/officeart/2005/8/layout/vList2"/>
    <dgm:cxn modelId="{397BCF0B-849E-9D4E-BD70-1EF6E3F5411F}" type="presParOf" srcId="{82460075-B585-BE4F-863A-37337795889D}" destId="{BD7D9D60-0580-7649-8A90-32C9C3945526}"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2EABF-B883-4791-A467-9081A6BDDA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C305FB-89E1-4E88-BE87-7B6CE640A2B9}">
      <dgm:prSet/>
      <dgm:spPr/>
      <dgm:t>
        <a:bodyPr/>
        <a:lstStyle/>
        <a:p>
          <a:r>
            <a:rPr lang="nl-NL"/>
            <a:t>Historisch gezien kun je zien hoe paradigma’s elkaar opvolgen</a:t>
          </a:r>
          <a:endParaRPr lang="en-US"/>
        </a:p>
      </dgm:t>
    </dgm:pt>
    <dgm:pt modelId="{19E58EA8-6FF4-461B-8640-348F10B95F15}" type="parTrans" cxnId="{C39CB456-8B9D-4A73-BCDA-4B47379E58C8}">
      <dgm:prSet/>
      <dgm:spPr/>
      <dgm:t>
        <a:bodyPr/>
        <a:lstStyle/>
        <a:p>
          <a:endParaRPr lang="en-US"/>
        </a:p>
      </dgm:t>
    </dgm:pt>
    <dgm:pt modelId="{F40150AA-11A8-473F-B8E1-AB40C830A8DA}" type="sibTrans" cxnId="{C39CB456-8B9D-4A73-BCDA-4B47379E58C8}">
      <dgm:prSet/>
      <dgm:spPr/>
      <dgm:t>
        <a:bodyPr/>
        <a:lstStyle/>
        <a:p>
          <a:endParaRPr lang="en-US"/>
        </a:p>
      </dgm:t>
    </dgm:pt>
    <dgm:pt modelId="{4C7AB558-1D11-43FB-B2BE-E7397C608201}">
      <dgm:prSet/>
      <dgm:spPr/>
      <dgm:t>
        <a:bodyPr/>
        <a:lstStyle/>
        <a:p>
          <a:r>
            <a:rPr lang="nl-NL"/>
            <a:t>Het nieuwe paradigma verklaart iets of maakt iets zichtbaar dat je met het vorige niet kon begrijpen of zien</a:t>
          </a:r>
          <a:endParaRPr lang="en-US"/>
        </a:p>
      </dgm:t>
    </dgm:pt>
    <dgm:pt modelId="{B94A8F15-F727-4D55-B806-7D694D46EA25}" type="parTrans" cxnId="{7A9114E4-108C-4C5F-B14F-EA2A5C455691}">
      <dgm:prSet/>
      <dgm:spPr/>
      <dgm:t>
        <a:bodyPr/>
        <a:lstStyle/>
        <a:p>
          <a:endParaRPr lang="en-US"/>
        </a:p>
      </dgm:t>
    </dgm:pt>
    <dgm:pt modelId="{EC5D24A8-31B2-4496-8A2E-442E9C020986}" type="sibTrans" cxnId="{7A9114E4-108C-4C5F-B14F-EA2A5C455691}">
      <dgm:prSet/>
      <dgm:spPr/>
      <dgm:t>
        <a:bodyPr/>
        <a:lstStyle/>
        <a:p>
          <a:endParaRPr lang="en-US"/>
        </a:p>
      </dgm:t>
    </dgm:pt>
    <dgm:pt modelId="{0A457557-C004-4CAF-983E-7842767FC83F}">
      <dgm:prSet/>
      <dgm:spPr/>
      <dgm:t>
        <a:bodyPr/>
        <a:lstStyle/>
        <a:p>
          <a:r>
            <a:rPr lang="nl-NL" dirty="0"/>
            <a:t>Historisch gezien kun je terugkijken naar wat zich ontwikkeld heeft</a:t>
          </a:r>
          <a:endParaRPr lang="en-US" dirty="0"/>
        </a:p>
      </dgm:t>
    </dgm:pt>
    <dgm:pt modelId="{D57B3D2D-08BB-48DB-9AC0-9842E2EE50BA}" type="parTrans" cxnId="{984DC5F1-FCAD-4DB5-AB34-48CB62CB668A}">
      <dgm:prSet/>
      <dgm:spPr/>
      <dgm:t>
        <a:bodyPr/>
        <a:lstStyle/>
        <a:p>
          <a:endParaRPr lang="en-US"/>
        </a:p>
      </dgm:t>
    </dgm:pt>
    <dgm:pt modelId="{5D11E951-0732-4790-BFE0-8973134C578E}" type="sibTrans" cxnId="{984DC5F1-FCAD-4DB5-AB34-48CB62CB668A}">
      <dgm:prSet/>
      <dgm:spPr/>
      <dgm:t>
        <a:bodyPr/>
        <a:lstStyle/>
        <a:p>
          <a:endParaRPr lang="en-US"/>
        </a:p>
      </dgm:t>
    </dgm:pt>
    <dgm:pt modelId="{4A39C840-F1ED-4A25-B6FF-EC0AB5F91385}">
      <dgm:prSet/>
      <dgm:spPr/>
      <dgm:t>
        <a:bodyPr/>
        <a:lstStyle/>
        <a:p>
          <a:r>
            <a:rPr lang="nl-NL"/>
            <a:t>In het nu kun je vanuit die verschillende paradigma’s naar een vraagstuk kijken</a:t>
          </a:r>
          <a:endParaRPr lang="en-US"/>
        </a:p>
      </dgm:t>
    </dgm:pt>
    <dgm:pt modelId="{9B498E9E-4807-41D4-B9DF-D5A03AFEAAF5}" type="parTrans" cxnId="{80D8125A-B790-4B30-90C2-3C677A391BE1}">
      <dgm:prSet/>
      <dgm:spPr/>
      <dgm:t>
        <a:bodyPr/>
        <a:lstStyle/>
        <a:p>
          <a:endParaRPr lang="en-US"/>
        </a:p>
      </dgm:t>
    </dgm:pt>
    <dgm:pt modelId="{CAED2C58-53A1-4F93-826C-DB2E08A91789}" type="sibTrans" cxnId="{80D8125A-B790-4B30-90C2-3C677A391BE1}">
      <dgm:prSet/>
      <dgm:spPr/>
      <dgm:t>
        <a:bodyPr/>
        <a:lstStyle/>
        <a:p>
          <a:endParaRPr lang="en-US"/>
        </a:p>
      </dgm:t>
    </dgm:pt>
    <dgm:pt modelId="{607903D9-803E-4A2F-AFE1-D6034D95C6BC}">
      <dgm:prSet/>
      <dgm:spPr/>
      <dgm:t>
        <a:bodyPr/>
        <a:lstStyle/>
        <a:p>
          <a:r>
            <a:rPr lang="nl-NL"/>
            <a:t>Maar je kunt er maar 1 toepassen</a:t>
          </a:r>
          <a:endParaRPr lang="en-US"/>
        </a:p>
      </dgm:t>
    </dgm:pt>
    <dgm:pt modelId="{8B68E02B-FBD0-49FA-BE1A-169A74F24D7F}" type="parTrans" cxnId="{1A987D0F-6713-42C2-A862-898098F5169B}">
      <dgm:prSet/>
      <dgm:spPr/>
      <dgm:t>
        <a:bodyPr/>
        <a:lstStyle/>
        <a:p>
          <a:endParaRPr lang="en-US"/>
        </a:p>
      </dgm:t>
    </dgm:pt>
    <dgm:pt modelId="{7F158753-935A-4028-8066-5ABDBCD1A203}" type="sibTrans" cxnId="{1A987D0F-6713-42C2-A862-898098F5169B}">
      <dgm:prSet/>
      <dgm:spPr/>
      <dgm:t>
        <a:bodyPr/>
        <a:lstStyle/>
        <a:p>
          <a:endParaRPr lang="en-US"/>
        </a:p>
      </dgm:t>
    </dgm:pt>
    <dgm:pt modelId="{E92F8A1D-C4AC-46BA-8ABD-9A8564E6FF8D}" type="pres">
      <dgm:prSet presAssocID="{DAD2EABF-B883-4791-A467-9081A6BDDAC8}" presName="linear" presStyleCnt="0">
        <dgm:presLayoutVars>
          <dgm:animLvl val="lvl"/>
          <dgm:resizeHandles val="exact"/>
        </dgm:presLayoutVars>
      </dgm:prSet>
      <dgm:spPr/>
    </dgm:pt>
    <dgm:pt modelId="{AE58CFD0-0112-475D-A5A2-F3FBC96FE282}" type="pres">
      <dgm:prSet presAssocID="{1EC305FB-89E1-4E88-BE87-7B6CE640A2B9}" presName="parentText" presStyleLbl="node1" presStyleIdx="0" presStyleCnt="5">
        <dgm:presLayoutVars>
          <dgm:chMax val="0"/>
          <dgm:bulletEnabled val="1"/>
        </dgm:presLayoutVars>
      </dgm:prSet>
      <dgm:spPr/>
    </dgm:pt>
    <dgm:pt modelId="{786C3DE5-B2C3-4CFE-A660-59CD67607A9F}" type="pres">
      <dgm:prSet presAssocID="{F40150AA-11A8-473F-B8E1-AB40C830A8DA}" presName="spacer" presStyleCnt="0"/>
      <dgm:spPr/>
    </dgm:pt>
    <dgm:pt modelId="{0D9CEE53-A4C1-4569-AD32-76D0A2D32526}" type="pres">
      <dgm:prSet presAssocID="{4C7AB558-1D11-43FB-B2BE-E7397C608201}" presName="parentText" presStyleLbl="node1" presStyleIdx="1" presStyleCnt="5">
        <dgm:presLayoutVars>
          <dgm:chMax val="0"/>
          <dgm:bulletEnabled val="1"/>
        </dgm:presLayoutVars>
      </dgm:prSet>
      <dgm:spPr/>
    </dgm:pt>
    <dgm:pt modelId="{B97B375D-F0E4-4963-8DD8-2F652886695F}" type="pres">
      <dgm:prSet presAssocID="{EC5D24A8-31B2-4496-8A2E-442E9C020986}" presName="spacer" presStyleCnt="0"/>
      <dgm:spPr/>
    </dgm:pt>
    <dgm:pt modelId="{6EEAE794-4C9B-4920-B0DD-63BE5A60CEA4}" type="pres">
      <dgm:prSet presAssocID="{0A457557-C004-4CAF-983E-7842767FC83F}" presName="parentText" presStyleLbl="node1" presStyleIdx="2" presStyleCnt="5">
        <dgm:presLayoutVars>
          <dgm:chMax val="0"/>
          <dgm:bulletEnabled val="1"/>
        </dgm:presLayoutVars>
      </dgm:prSet>
      <dgm:spPr/>
    </dgm:pt>
    <dgm:pt modelId="{7E8E3159-D20D-4029-A82C-648E64BF7AAF}" type="pres">
      <dgm:prSet presAssocID="{5D11E951-0732-4790-BFE0-8973134C578E}" presName="spacer" presStyleCnt="0"/>
      <dgm:spPr/>
    </dgm:pt>
    <dgm:pt modelId="{5D438FD7-5D7D-4712-AAD2-E9C81C4432E4}" type="pres">
      <dgm:prSet presAssocID="{4A39C840-F1ED-4A25-B6FF-EC0AB5F91385}" presName="parentText" presStyleLbl="node1" presStyleIdx="3" presStyleCnt="5">
        <dgm:presLayoutVars>
          <dgm:chMax val="0"/>
          <dgm:bulletEnabled val="1"/>
        </dgm:presLayoutVars>
      </dgm:prSet>
      <dgm:spPr/>
    </dgm:pt>
    <dgm:pt modelId="{5231A734-B1F6-4E27-AFEC-F67E2A71F3BF}" type="pres">
      <dgm:prSet presAssocID="{CAED2C58-53A1-4F93-826C-DB2E08A91789}" presName="spacer" presStyleCnt="0"/>
      <dgm:spPr/>
    </dgm:pt>
    <dgm:pt modelId="{CAFF1572-5658-47D9-9E1B-845BC57C6705}" type="pres">
      <dgm:prSet presAssocID="{607903D9-803E-4A2F-AFE1-D6034D95C6BC}" presName="parentText" presStyleLbl="node1" presStyleIdx="4" presStyleCnt="5">
        <dgm:presLayoutVars>
          <dgm:chMax val="0"/>
          <dgm:bulletEnabled val="1"/>
        </dgm:presLayoutVars>
      </dgm:prSet>
      <dgm:spPr/>
    </dgm:pt>
  </dgm:ptLst>
  <dgm:cxnLst>
    <dgm:cxn modelId="{1A987D0F-6713-42C2-A862-898098F5169B}" srcId="{DAD2EABF-B883-4791-A467-9081A6BDDAC8}" destId="{607903D9-803E-4A2F-AFE1-D6034D95C6BC}" srcOrd="4" destOrd="0" parTransId="{8B68E02B-FBD0-49FA-BE1A-169A74F24D7F}" sibTransId="{7F158753-935A-4028-8066-5ABDBCD1A203}"/>
    <dgm:cxn modelId="{E2847F1A-6669-4D7F-B4EA-F24FC96599A6}" type="presOf" srcId="{DAD2EABF-B883-4791-A467-9081A6BDDAC8}" destId="{E92F8A1D-C4AC-46BA-8ABD-9A8564E6FF8D}" srcOrd="0" destOrd="0" presId="urn:microsoft.com/office/officeart/2005/8/layout/vList2"/>
    <dgm:cxn modelId="{C39CB456-8B9D-4A73-BCDA-4B47379E58C8}" srcId="{DAD2EABF-B883-4791-A467-9081A6BDDAC8}" destId="{1EC305FB-89E1-4E88-BE87-7B6CE640A2B9}" srcOrd="0" destOrd="0" parTransId="{19E58EA8-6FF4-461B-8640-348F10B95F15}" sibTransId="{F40150AA-11A8-473F-B8E1-AB40C830A8DA}"/>
    <dgm:cxn modelId="{80D8125A-B790-4B30-90C2-3C677A391BE1}" srcId="{DAD2EABF-B883-4791-A467-9081A6BDDAC8}" destId="{4A39C840-F1ED-4A25-B6FF-EC0AB5F91385}" srcOrd="3" destOrd="0" parTransId="{9B498E9E-4807-41D4-B9DF-D5A03AFEAAF5}" sibTransId="{CAED2C58-53A1-4F93-826C-DB2E08A91789}"/>
    <dgm:cxn modelId="{7FA3066D-A9E1-4857-AD7F-58ECF84D4CAD}" type="presOf" srcId="{607903D9-803E-4A2F-AFE1-D6034D95C6BC}" destId="{CAFF1572-5658-47D9-9E1B-845BC57C6705}" srcOrd="0" destOrd="0" presId="urn:microsoft.com/office/officeart/2005/8/layout/vList2"/>
    <dgm:cxn modelId="{E60E2377-26E7-4FC1-8136-93918752B3FA}" type="presOf" srcId="{4A39C840-F1ED-4A25-B6FF-EC0AB5F91385}" destId="{5D438FD7-5D7D-4712-AAD2-E9C81C4432E4}" srcOrd="0" destOrd="0" presId="urn:microsoft.com/office/officeart/2005/8/layout/vList2"/>
    <dgm:cxn modelId="{DAC6F2A7-F832-4821-B7C2-F2FB231AA778}" type="presOf" srcId="{1EC305FB-89E1-4E88-BE87-7B6CE640A2B9}" destId="{AE58CFD0-0112-475D-A5A2-F3FBC96FE282}" srcOrd="0" destOrd="0" presId="urn:microsoft.com/office/officeart/2005/8/layout/vList2"/>
    <dgm:cxn modelId="{AC30BAC9-EB97-4F18-A551-9FC6AD2A20B9}" type="presOf" srcId="{4C7AB558-1D11-43FB-B2BE-E7397C608201}" destId="{0D9CEE53-A4C1-4569-AD32-76D0A2D32526}" srcOrd="0" destOrd="0" presId="urn:microsoft.com/office/officeart/2005/8/layout/vList2"/>
    <dgm:cxn modelId="{7A9114E4-108C-4C5F-B14F-EA2A5C455691}" srcId="{DAD2EABF-B883-4791-A467-9081A6BDDAC8}" destId="{4C7AB558-1D11-43FB-B2BE-E7397C608201}" srcOrd="1" destOrd="0" parTransId="{B94A8F15-F727-4D55-B806-7D694D46EA25}" sibTransId="{EC5D24A8-31B2-4496-8A2E-442E9C020986}"/>
    <dgm:cxn modelId="{984DC5F1-FCAD-4DB5-AB34-48CB62CB668A}" srcId="{DAD2EABF-B883-4791-A467-9081A6BDDAC8}" destId="{0A457557-C004-4CAF-983E-7842767FC83F}" srcOrd="2" destOrd="0" parTransId="{D57B3D2D-08BB-48DB-9AC0-9842E2EE50BA}" sibTransId="{5D11E951-0732-4790-BFE0-8973134C578E}"/>
    <dgm:cxn modelId="{49D0B5F2-2CB1-46F1-B2A9-D22FAB6C128D}" type="presOf" srcId="{0A457557-C004-4CAF-983E-7842767FC83F}" destId="{6EEAE794-4C9B-4920-B0DD-63BE5A60CEA4}" srcOrd="0" destOrd="0" presId="urn:microsoft.com/office/officeart/2005/8/layout/vList2"/>
    <dgm:cxn modelId="{10936416-1D5A-43B7-98E7-3DEE39DC0FB4}" type="presParOf" srcId="{E92F8A1D-C4AC-46BA-8ABD-9A8564E6FF8D}" destId="{AE58CFD0-0112-475D-A5A2-F3FBC96FE282}" srcOrd="0" destOrd="0" presId="urn:microsoft.com/office/officeart/2005/8/layout/vList2"/>
    <dgm:cxn modelId="{F5D04F37-BF14-4D83-B759-9CC1F5D6AC84}" type="presParOf" srcId="{E92F8A1D-C4AC-46BA-8ABD-9A8564E6FF8D}" destId="{786C3DE5-B2C3-4CFE-A660-59CD67607A9F}" srcOrd="1" destOrd="0" presId="urn:microsoft.com/office/officeart/2005/8/layout/vList2"/>
    <dgm:cxn modelId="{05FB47ED-7B4F-4C04-88C2-42F7749EB436}" type="presParOf" srcId="{E92F8A1D-C4AC-46BA-8ABD-9A8564E6FF8D}" destId="{0D9CEE53-A4C1-4569-AD32-76D0A2D32526}" srcOrd="2" destOrd="0" presId="urn:microsoft.com/office/officeart/2005/8/layout/vList2"/>
    <dgm:cxn modelId="{8051CA8B-1163-42B5-9CD4-6C691A097B28}" type="presParOf" srcId="{E92F8A1D-C4AC-46BA-8ABD-9A8564E6FF8D}" destId="{B97B375D-F0E4-4963-8DD8-2F652886695F}" srcOrd="3" destOrd="0" presId="urn:microsoft.com/office/officeart/2005/8/layout/vList2"/>
    <dgm:cxn modelId="{C1252684-CE06-4F9E-A312-C6CDB2CEF18D}" type="presParOf" srcId="{E92F8A1D-C4AC-46BA-8ABD-9A8564E6FF8D}" destId="{6EEAE794-4C9B-4920-B0DD-63BE5A60CEA4}" srcOrd="4" destOrd="0" presId="urn:microsoft.com/office/officeart/2005/8/layout/vList2"/>
    <dgm:cxn modelId="{82A7F6C9-02F8-40DE-B0E5-BD1ED887B760}" type="presParOf" srcId="{E92F8A1D-C4AC-46BA-8ABD-9A8564E6FF8D}" destId="{7E8E3159-D20D-4029-A82C-648E64BF7AAF}" srcOrd="5" destOrd="0" presId="urn:microsoft.com/office/officeart/2005/8/layout/vList2"/>
    <dgm:cxn modelId="{D71E1D59-7DA8-4673-955F-FCEEB5C7102F}" type="presParOf" srcId="{E92F8A1D-C4AC-46BA-8ABD-9A8564E6FF8D}" destId="{5D438FD7-5D7D-4712-AAD2-E9C81C4432E4}" srcOrd="6" destOrd="0" presId="urn:microsoft.com/office/officeart/2005/8/layout/vList2"/>
    <dgm:cxn modelId="{AEAC21C4-A7E7-406E-B7AA-40BC48B30BC5}" type="presParOf" srcId="{E92F8A1D-C4AC-46BA-8ABD-9A8564E6FF8D}" destId="{5231A734-B1F6-4E27-AFEC-F67E2A71F3BF}" srcOrd="7" destOrd="0" presId="urn:microsoft.com/office/officeart/2005/8/layout/vList2"/>
    <dgm:cxn modelId="{3342EB8F-5D2E-4C8F-85EF-752A0B7EA9F0}" type="presParOf" srcId="{E92F8A1D-C4AC-46BA-8ABD-9A8564E6FF8D}" destId="{CAFF1572-5658-47D9-9E1B-845BC57C670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520DF-19A3-4CD4-B57F-679DFE57BF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DB97EEA-568A-4096-8771-0E487BC3EABD}">
      <dgm:prSet/>
      <dgm:spPr/>
      <dgm:t>
        <a:bodyPr/>
        <a:lstStyle/>
        <a:p>
          <a:r>
            <a:rPr lang="nl-NL"/>
            <a:t>Premodern: waarheid als geloof</a:t>
          </a:r>
          <a:endParaRPr lang="en-US"/>
        </a:p>
      </dgm:t>
    </dgm:pt>
    <dgm:pt modelId="{A4EC714E-5503-4BB0-B577-AAFF3FF8E94F}" type="parTrans" cxnId="{40456187-5CC6-4115-88F4-03FCD41C6EA3}">
      <dgm:prSet/>
      <dgm:spPr/>
      <dgm:t>
        <a:bodyPr/>
        <a:lstStyle/>
        <a:p>
          <a:endParaRPr lang="en-US"/>
        </a:p>
      </dgm:t>
    </dgm:pt>
    <dgm:pt modelId="{81CCD887-980F-4948-8C2D-F60B38CD216D}" type="sibTrans" cxnId="{40456187-5CC6-4115-88F4-03FCD41C6EA3}">
      <dgm:prSet/>
      <dgm:spPr/>
      <dgm:t>
        <a:bodyPr/>
        <a:lstStyle/>
        <a:p>
          <a:endParaRPr lang="en-US"/>
        </a:p>
      </dgm:t>
    </dgm:pt>
    <dgm:pt modelId="{1A3F356A-7563-40AC-940E-159A91519E24}">
      <dgm:prSet/>
      <dgm:spPr/>
      <dgm:t>
        <a:bodyPr/>
        <a:lstStyle/>
        <a:p>
          <a:r>
            <a:rPr lang="nl-NL"/>
            <a:t>Modernisme: waarheid als kennis</a:t>
          </a:r>
          <a:endParaRPr lang="en-US"/>
        </a:p>
      </dgm:t>
    </dgm:pt>
    <dgm:pt modelId="{372E10A9-0E91-42F4-944C-DA14EFF30235}" type="parTrans" cxnId="{31AB8C20-2253-497D-A8CD-67EBEB46FDF1}">
      <dgm:prSet/>
      <dgm:spPr/>
      <dgm:t>
        <a:bodyPr/>
        <a:lstStyle/>
        <a:p>
          <a:endParaRPr lang="en-US"/>
        </a:p>
      </dgm:t>
    </dgm:pt>
    <dgm:pt modelId="{0045A82B-5263-45C6-9AEC-94E64CCE8B3F}" type="sibTrans" cxnId="{31AB8C20-2253-497D-A8CD-67EBEB46FDF1}">
      <dgm:prSet/>
      <dgm:spPr/>
      <dgm:t>
        <a:bodyPr/>
        <a:lstStyle/>
        <a:p>
          <a:endParaRPr lang="en-US"/>
        </a:p>
      </dgm:t>
    </dgm:pt>
    <dgm:pt modelId="{46EE8431-8379-44DB-AFBD-341B3BA24B17}">
      <dgm:prSet/>
      <dgm:spPr/>
      <dgm:t>
        <a:bodyPr/>
        <a:lstStyle/>
        <a:p>
          <a:r>
            <a:rPr lang="nl-NL"/>
            <a:t>Postmodernisme: waarheid als constructie</a:t>
          </a:r>
          <a:endParaRPr lang="en-US"/>
        </a:p>
      </dgm:t>
    </dgm:pt>
    <dgm:pt modelId="{A11A8F00-1E4C-4F7D-9A3F-FD10E6687EC9}" type="parTrans" cxnId="{7979F168-CABD-40BA-AB8C-A1F12C83EAE6}">
      <dgm:prSet/>
      <dgm:spPr/>
      <dgm:t>
        <a:bodyPr/>
        <a:lstStyle/>
        <a:p>
          <a:endParaRPr lang="en-US"/>
        </a:p>
      </dgm:t>
    </dgm:pt>
    <dgm:pt modelId="{09A62691-05DD-48D3-B7DF-C3E1E2BA7A87}" type="sibTrans" cxnId="{7979F168-CABD-40BA-AB8C-A1F12C83EAE6}">
      <dgm:prSet/>
      <dgm:spPr/>
      <dgm:t>
        <a:bodyPr/>
        <a:lstStyle/>
        <a:p>
          <a:endParaRPr lang="en-US"/>
        </a:p>
      </dgm:t>
    </dgm:pt>
    <dgm:pt modelId="{D8B360A3-BE95-4D45-BAA7-019288022B32}">
      <dgm:prSet/>
      <dgm:spPr/>
      <dgm:t>
        <a:bodyPr/>
        <a:lstStyle/>
        <a:p>
          <a:r>
            <a:rPr lang="nl-NL"/>
            <a:t>Post-postmodernisme: waarheid als product</a:t>
          </a:r>
          <a:endParaRPr lang="en-US"/>
        </a:p>
      </dgm:t>
    </dgm:pt>
    <dgm:pt modelId="{BA2EAD4C-9895-4E3B-AEA7-2C810482B81A}" type="parTrans" cxnId="{A12E1264-46ED-4881-86A7-AFCAC58219A0}">
      <dgm:prSet/>
      <dgm:spPr/>
      <dgm:t>
        <a:bodyPr/>
        <a:lstStyle/>
        <a:p>
          <a:endParaRPr lang="en-US"/>
        </a:p>
      </dgm:t>
    </dgm:pt>
    <dgm:pt modelId="{23487684-854E-4FF9-876B-5259E16D86B4}" type="sibTrans" cxnId="{A12E1264-46ED-4881-86A7-AFCAC58219A0}">
      <dgm:prSet/>
      <dgm:spPr/>
      <dgm:t>
        <a:bodyPr/>
        <a:lstStyle/>
        <a:p>
          <a:endParaRPr lang="en-US"/>
        </a:p>
      </dgm:t>
    </dgm:pt>
    <dgm:pt modelId="{F3E84606-19A4-4526-8E79-CF5B4AC58BC1}" type="pres">
      <dgm:prSet presAssocID="{DAA520DF-19A3-4CD4-B57F-679DFE57BFA5}" presName="linear" presStyleCnt="0">
        <dgm:presLayoutVars>
          <dgm:animLvl val="lvl"/>
          <dgm:resizeHandles val="exact"/>
        </dgm:presLayoutVars>
      </dgm:prSet>
      <dgm:spPr/>
    </dgm:pt>
    <dgm:pt modelId="{5A2139F6-48F5-46A4-94D6-F6DC64CB9EB8}" type="pres">
      <dgm:prSet presAssocID="{ADB97EEA-568A-4096-8771-0E487BC3EABD}" presName="parentText" presStyleLbl="node1" presStyleIdx="0" presStyleCnt="4">
        <dgm:presLayoutVars>
          <dgm:chMax val="0"/>
          <dgm:bulletEnabled val="1"/>
        </dgm:presLayoutVars>
      </dgm:prSet>
      <dgm:spPr/>
    </dgm:pt>
    <dgm:pt modelId="{783E39D7-2824-4762-8F29-AC12BB3A8883}" type="pres">
      <dgm:prSet presAssocID="{81CCD887-980F-4948-8C2D-F60B38CD216D}" presName="spacer" presStyleCnt="0"/>
      <dgm:spPr/>
    </dgm:pt>
    <dgm:pt modelId="{3568A5F0-F51E-4781-8646-46A050D55786}" type="pres">
      <dgm:prSet presAssocID="{1A3F356A-7563-40AC-940E-159A91519E24}" presName="parentText" presStyleLbl="node1" presStyleIdx="1" presStyleCnt="4">
        <dgm:presLayoutVars>
          <dgm:chMax val="0"/>
          <dgm:bulletEnabled val="1"/>
        </dgm:presLayoutVars>
      </dgm:prSet>
      <dgm:spPr/>
    </dgm:pt>
    <dgm:pt modelId="{823257D9-2504-440E-8709-03237FAEC6DD}" type="pres">
      <dgm:prSet presAssocID="{0045A82B-5263-45C6-9AEC-94E64CCE8B3F}" presName="spacer" presStyleCnt="0"/>
      <dgm:spPr/>
    </dgm:pt>
    <dgm:pt modelId="{B462295E-D13F-46F5-94E1-DE05178D9C38}" type="pres">
      <dgm:prSet presAssocID="{46EE8431-8379-44DB-AFBD-341B3BA24B17}" presName="parentText" presStyleLbl="node1" presStyleIdx="2" presStyleCnt="4">
        <dgm:presLayoutVars>
          <dgm:chMax val="0"/>
          <dgm:bulletEnabled val="1"/>
        </dgm:presLayoutVars>
      </dgm:prSet>
      <dgm:spPr/>
    </dgm:pt>
    <dgm:pt modelId="{09D210B2-4CB1-429C-8B43-E0B82662AC39}" type="pres">
      <dgm:prSet presAssocID="{09A62691-05DD-48D3-B7DF-C3E1E2BA7A87}" presName="spacer" presStyleCnt="0"/>
      <dgm:spPr/>
    </dgm:pt>
    <dgm:pt modelId="{A800B6D3-1EBB-47ED-97A7-122BC3AD4D4D}" type="pres">
      <dgm:prSet presAssocID="{D8B360A3-BE95-4D45-BAA7-019288022B32}" presName="parentText" presStyleLbl="node1" presStyleIdx="3" presStyleCnt="4">
        <dgm:presLayoutVars>
          <dgm:chMax val="0"/>
          <dgm:bulletEnabled val="1"/>
        </dgm:presLayoutVars>
      </dgm:prSet>
      <dgm:spPr/>
    </dgm:pt>
  </dgm:ptLst>
  <dgm:cxnLst>
    <dgm:cxn modelId="{31AB8C20-2253-497D-A8CD-67EBEB46FDF1}" srcId="{DAA520DF-19A3-4CD4-B57F-679DFE57BFA5}" destId="{1A3F356A-7563-40AC-940E-159A91519E24}" srcOrd="1" destOrd="0" parTransId="{372E10A9-0E91-42F4-944C-DA14EFF30235}" sibTransId="{0045A82B-5263-45C6-9AEC-94E64CCE8B3F}"/>
    <dgm:cxn modelId="{448B0564-F655-482E-8124-71300A391FC8}" type="presOf" srcId="{D8B360A3-BE95-4D45-BAA7-019288022B32}" destId="{A800B6D3-1EBB-47ED-97A7-122BC3AD4D4D}" srcOrd="0" destOrd="0" presId="urn:microsoft.com/office/officeart/2005/8/layout/vList2"/>
    <dgm:cxn modelId="{A12E1264-46ED-4881-86A7-AFCAC58219A0}" srcId="{DAA520DF-19A3-4CD4-B57F-679DFE57BFA5}" destId="{D8B360A3-BE95-4D45-BAA7-019288022B32}" srcOrd="3" destOrd="0" parTransId="{BA2EAD4C-9895-4E3B-AEA7-2C810482B81A}" sibTransId="{23487684-854E-4FF9-876B-5259E16D86B4}"/>
    <dgm:cxn modelId="{7979F168-CABD-40BA-AB8C-A1F12C83EAE6}" srcId="{DAA520DF-19A3-4CD4-B57F-679DFE57BFA5}" destId="{46EE8431-8379-44DB-AFBD-341B3BA24B17}" srcOrd="2" destOrd="0" parTransId="{A11A8F00-1E4C-4F7D-9A3F-FD10E6687EC9}" sibTransId="{09A62691-05DD-48D3-B7DF-C3E1E2BA7A87}"/>
    <dgm:cxn modelId="{367E0883-87FC-4B3C-A1C2-A9BABEC8C015}" type="presOf" srcId="{46EE8431-8379-44DB-AFBD-341B3BA24B17}" destId="{B462295E-D13F-46F5-94E1-DE05178D9C38}" srcOrd="0" destOrd="0" presId="urn:microsoft.com/office/officeart/2005/8/layout/vList2"/>
    <dgm:cxn modelId="{40456187-5CC6-4115-88F4-03FCD41C6EA3}" srcId="{DAA520DF-19A3-4CD4-B57F-679DFE57BFA5}" destId="{ADB97EEA-568A-4096-8771-0E487BC3EABD}" srcOrd="0" destOrd="0" parTransId="{A4EC714E-5503-4BB0-B577-AAFF3FF8E94F}" sibTransId="{81CCD887-980F-4948-8C2D-F60B38CD216D}"/>
    <dgm:cxn modelId="{E702FCAF-53FA-4055-804C-586DC6EE2B33}" type="presOf" srcId="{DAA520DF-19A3-4CD4-B57F-679DFE57BFA5}" destId="{F3E84606-19A4-4526-8E79-CF5B4AC58BC1}" srcOrd="0" destOrd="0" presId="urn:microsoft.com/office/officeart/2005/8/layout/vList2"/>
    <dgm:cxn modelId="{286CF6C6-804F-45BC-9B6B-7584CC558586}" type="presOf" srcId="{1A3F356A-7563-40AC-940E-159A91519E24}" destId="{3568A5F0-F51E-4781-8646-46A050D55786}" srcOrd="0" destOrd="0" presId="urn:microsoft.com/office/officeart/2005/8/layout/vList2"/>
    <dgm:cxn modelId="{098C7DE3-ED88-4927-9B10-FB7E95114597}" type="presOf" srcId="{ADB97EEA-568A-4096-8771-0E487BC3EABD}" destId="{5A2139F6-48F5-46A4-94D6-F6DC64CB9EB8}" srcOrd="0" destOrd="0" presId="urn:microsoft.com/office/officeart/2005/8/layout/vList2"/>
    <dgm:cxn modelId="{1341D803-20F7-405F-91EF-652C1560AE01}" type="presParOf" srcId="{F3E84606-19A4-4526-8E79-CF5B4AC58BC1}" destId="{5A2139F6-48F5-46A4-94D6-F6DC64CB9EB8}" srcOrd="0" destOrd="0" presId="urn:microsoft.com/office/officeart/2005/8/layout/vList2"/>
    <dgm:cxn modelId="{A89BC711-B4F4-4693-8A43-BF7CCD7CBB72}" type="presParOf" srcId="{F3E84606-19A4-4526-8E79-CF5B4AC58BC1}" destId="{783E39D7-2824-4762-8F29-AC12BB3A8883}" srcOrd="1" destOrd="0" presId="urn:microsoft.com/office/officeart/2005/8/layout/vList2"/>
    <dgm:cxn modelId="{548BB13E-5B72-4A15-8434-A99EF2ECE38B}" type="presParOf" srcId="{F3E84606-19A4-4526-8E79-CF5B4AC58BC1}" destId="{3568A5F0-F51E-4781-8646-46A050D55786}" srcOrd="2" destOrd="0" presId="urn:microsoft.com/office/officeart/2005/8/layout/vList2"/>
    <dgm:cxn modelId="{C07373B6-D62F-4AB1-8257-6438C68DD84B}" type="presParOf" srcId="{F3E84606-19A4-4526-8E79-CF5B4AC58BC1}" destId="{823257D9-2504-440E-8709-03237FAEC6DD}" srcOrd="3" destOrd="0" presId="urn:microsoft.com/office/officeart/2005/8/layout/vList2"/>
    <dgm:cxn modelId="{DD00228C-5472-4C2A-8FAC-696D14D9C973}" type="presParOf" srcId="{F3E84606-19A4-4526-8E79-CF5B4AC58BC1}" destId="{B462295E-D13F-46F5-94E1-DE05178D9C38}" srcOrd="4" destOrd="0" presId="urn:microsoft.com/office/officeart/2005/8/layout/vList2"/>
    <dgm:cxn modelId="{DE4A9A43-8F8C-4AFF-A03E-D5B83A0D531D}" type="presParOf" srcId="{F3E84606-19A4-4526-8E79-CF5B4AC58BC1}" destId="{09D210B2-4CB1-429C-8B43-E0B82662AC39}" srcOrd="5" destOrd="0" presId="urn:microsoft.com/office/officeart/2005/8/layout/vList2"/>
    <dgm:cxn modelId="{44DEE223-080F-48DD-8F25-B98363D11784}" type="presParOf" srcId="{F3E84606-19A4-4526-8E79-CF5B4AC58BC1}" destId="{A800B6D3-1EBB-47ED-97A7-122BC3AD4D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A77CFC-926F-44C9-9BD6-B37D3A20D9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6DD8B58-6D87-4EA6-AAE6-6C4DE737AFA8}">
      <dgm:prSet/>
      <dgm:spPr/>
      <dgm:t>
        <a:bodyPr/>
        <a:lstStyle/>
        <a:p>
          <a:pPr>
            <a:lnSpc>
              <a:spcPct val="100000"/>
            </a:lnSpc>
          </a:pPr>
          <a:r>
            <a:rPr lang="nl-NL" dirty="0"/>
            <a:t>Welke discussies gaan over wel/niet fundamenteel anders kijken?</a:t>
          </a:r>
          <a:endParaRPr lang="en-US" dirty="0"/>
        </a:p>
      </dgm:t>
    </dgm:pt>
    <dgm:pt modelId="{ACA2DF36-B468-459E-80D7-8CC9B0848582}" type="parTrans" cxnId="{2AEABF99-3B08-4D02-8347-0AD783023D16}">
      <dgm:prSet/>
      <dgm:spPr/>
      <dgm:t>
        <a:bodyPr/>
        <a:lstStyle/>
        <a:p>
          <a:endParaRPr lang="en-US"/>
        </a:p>
      </dgm:t>
    </dgm:pt>
    <dgm:pt modelId="{31AA3658-8401-4B7B-951A-37337C06109F}" type="sibTrans" cxnId="{2AEABF99-3B08-4D02-8347-0AD783023D16}">
      <dgm:prSet/>
      <dgm:spPr/>
      <dgm:t>
        <a:bodyPr/>
        <a:lstStyle/>
        <a:p>
          <a:endParaRPr lang="en-US"/>
        </a:p>
      </dgm:t>
    </dgm:pt>
    <dgm:pt modelId="{491BD228-88DC-42CD-9E3A-B8589A561FEA}">
      <dgm:prSet/>
      <dgm:spPr/>
      <dgm:t>
        <a:bodyPr/>
        <a:lstStyle/>
        <a:p>
          <a:pPr>
            <a:lnSpc>
              <a:spcPct val="100000"/>
            </a:lnSpc>
          </a:pPr>
          <a:r>
            <a:rPr lang="nl-NL" dirty="0"/>
            <a:t>Welke puzzelstukjes lijken niet meer                      te passen in het ‘normale’ paradigma?</a:t>
          </a:r>
          <a:endParaRPr lang="en-US" dirty="0"/>
        </a:p>
      </dgm:t>
    </dgm:pt>
    <dgm:pt modelId="{1B6E843B-E57E-430A-A8AA-8D79B54530B3}" type="parTrans" cxnId="{DEBC5EFA-D79A-4CD1-A1F3-49ACCCDDBB94}">
      <dgm:prSet/>
      <dgm:spPr/>
      <dgm:t>
        <a:bodyPr/>
        <a:lstStyle/>
        <a:p>
          <a:endParaRPr lang="en-US"/>
        </a:p>
      </dgm:t>
    </dgm:pt>
    <dgm:pt modelId="{2EB891FE-8AC6-4C5D-90D1-2FB75F103F56}" type="sibTrans" cxnId="{DEBC5EFA-D79A-4CD1-A1F3-49ACCCDDBB94}">
      <dgm:prSet/>
      <dgm:spPr/>
      <dgm:t>
        <a:bodyPr/>
        <a:lstStyle/>
        <a:p>
          <a:endParaRPr lang="en-US"/>
        </a:p>
      </dgm:t>
    </dgm:pt>
    <dgm:pt modelId="{A5DA0622-1798-443E-8D42-429DBAB99951}">
      <dgm:prSet/>
      <dgm:spPr/>
      <dgm:t>
        <a:bodyPr/>
        <a:lstStyle/>
        <a:p>
          <a:pPr>
            <a:lnSpc>
              <a:spcPct val="100000"/>
            </a:lnSpc>
          </a:pPr>
          <a:r>
            <a:rPr lang="nl-NL"/>
            <a:t>Wat voor soort vragen wijzen op een paradigmadebat?</a:t>
          </a:r>
          <a:endParaRPr lang="en-US"/>
        </a:p>
      </dgm:t>
    </dgm:pt>
    <dgm:pt modelId="{57C5D8FF-8B79-4EF2-B4FA-1AB062E9D45A}" type="parTrans" cxnId="{1C082D58-5449-4A47-9408-66825ED9BF1D}">
      <dgm:prSet/>
      <dgm:spPr/>
      <dgm:t>
        <a:bodyPr/>
        <a:lstStyle/>
        <a:p>
          <a:endParaRPr lang="en-US"/>
        </a:p>
      </dgm:t>
    </dgm:pt>
    <dgm:pt modelId="{F2F15A29-58FE-4A3C-B53F-AEA6EFB4E840}" type="sibTrans" cxnId="{1C082D58-5449-4A47-9408-66825ED9BF1D}">
      <dgm:prSet/>
      <dgm:spPr/>
      <dgm:t>
        <a:bodyPr/>
        <a:lstStyle/>
        <a:p>
          <a:endParaRPr lang="en-US"/>
        </a:p>
      </dgm:t>
    </dgm:pt>
    <dgm:pt modelId="{D9492C1F-3B68-4A10-B46A-C071F9D4207C}" type="pres">
      <dgm:prSet presAssocID="{50A77CFC-926F-44C9-9BD6-B37D3A20D949}" presName="root" presStyleCnt="0">
        <dgm:presLayoutVars>
          <dgm:dir/>
          <dgm:resizeHandles val="exact"/>
        </dgm:presLayoutVars>
      </dgm:prSet>
      <dgm:spPr/>
    </dgm:pt>
    <dgm:pt modelId="{C30AE486-6D6B-44AD-BA9E-0B0221C412F5}" type="pres">
      <dgm:prSet presAssocID="{56DD8B58-6D87-4EA6-AAE6-6C4DE737AFA8}" presName="compNode" presStyleCnt="0"/>
      <dgm:spPr/>
    </dgm:pt>
    <dgm:pt modelId="{5BB57C4E-E042-476C-8E64-924E1AD18A5B}" type="pres">
      <dgm:prSet presAssocID="{56DD8B58-6D87-4EA6-AAE6-6C4DE737AFA8}" presName="bgRect" presStyleLbl="bgShp" presStyleIdx="0" presStyleCnt="3"/>
      <dgm:spPr/>
    </dgm:pt>
    <dgm:pt modelId="{6A469197-03C4-4537-A9B8-6F9AEA655AB5}" type="pres">
      <dgm:prSet presAssocID="{56DD8B58-6D87-4EA6-AAE6-6C4DE737AF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ten"/>
        </a:ext>
      </dgm:extLst>
    </dgm:pt>
    <dgm:pt modelId="{3C801A6D-3A22-4440-9342-2CF7243CD898}" type="pres">
      <dgm:prSet presAssocID="{56DD8B58-6D87-4EA6-AAE6-6C4DE737AFA8}" presName="spaceRect" presStyleCnt="0"/>
      <dgm:spPr/>
    </dgm:pt>
    <dgm:pt modelId="{37106E25-A3C6-446B-804A-845743720108}" type="pres">
      <dgm:prSet presAssocID="{56DD8B58-6D87-4EA6-AAE6-6C4DE737AFA8}" presName="parTx" presStyleLbl="revTx" presStyleIdx="0" presStyleCnt="3">
        <dgm:presLayoutVars>
          <dgm:chMax val="0"/>
          <dgm:chPref val="0"/>
        </dgm:presLayoutVars>
      </dgm:prSet>
      <dgm:spPr/>
    </dgm:pt>
    <dgm:pt modelId="{5098B207-6AFC-4388-B171-D58AF00B23B3}" type="pres">
      <dgm:prSet presAssocID="{31AA3658-8401-4B7B-951A-37337C06109F}" presName="sibTrans" presStyleCnt="0"/>
      <dgm:spPr/>
    </dgm:pt>
    <dgm:pt modelId="{9EC6C622-5D17-4244-AB49-D377040FC2DE}" type="pres">
      <dgm:prSet presAssocID="{491BD228-88DC-42CD-9E3A-B8589A561FEA}" presName="compNode" presStyleCnt="0"/>
      <dgm:spPr/>
    </dgm:pt>
    <dgm:pt modelId="{DA1D1AEB-ED14-43B2-90F4-521A03F01490}" type="pres">
      <dgm:prSet presAssocID="{491BD228-88DC-42CD-9E3A-B8589A561FEA}" presName="bgRect" presStyleLbl="bgShp" presStyleIdx="1" presStyleCnt="3"/>
      <dgm:spPr/>
    </dgm:pt>
    <dgm:pt modelId="{4A2F2F74-DB6B-4293-8397-E332A500EF15}" type="pres">
      <dgm:prSet presAssocID="{491BD228-88DC-42CD-9E3A-B8589A561F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nyon scene"/>
        </a:ext>
      </dgm:extLst>
    </dgm:pt>
    <dgm:pt modelId="{A8064E89-682C-422E-8C9F-AA325BDF9E44}" type="pres">
      <dgm:prSet presAssocID="{491BD228-88DC-42CD-9E3A-B8589A561FEA}" presName="spaceRect" presStyleCnt="0"/>
      <dgm:spPr/>
    </dgm:pt>
    <dgm:pt modelId="{6C9B460C-75CF-4148-B610-D31C3EC1357C}" type="pres">
      <dgm:prSet presAssocID="{491BD228-88DC-42CD-9E3A-B8589A561FEA}" presName="parTx" presStyleLbl="revTx" presStyleIdx="1" presStyleCnt="3">
        <dgm:presLayoutVars>
          <dgm:chMax val="0"/>
          <dgm:chPref val="0"/>
        </dgm:presLayoutVars>
      </dgm:prSet>
      <dgm:spPr/>
    </dgm:pt>
    <dgm:pt modelId="{086CF277-0CCD-4D49-8175-569079000F3E}" type="pres">
      <dgm:prSet presAssocID="{2EB891FE-8AC6-4C5D-90D1-2FB75F103F56}" presName="sibTrans" presStyleCnt="0"/>
      <dgm:spPr/>
    </dgm:pt>
    <dgm:pt modelId="{CE8BB9CC-F1CB-4207-A15F-956AAF43F3AB}" type="pres">
      <dgm:prSet presAssocID="{A5DA0622-1798-443E-8D42-429DBAB99951}" presName="compNode" presStyleCnt="0"/>
      <dgm:spPr/>
    </dgm:pt>
    <dgm:pt modelId="{472DDBB4-90D5-4A0F-846B-AE3449C602BE}" type="pres">
      <dgm:prSet presAssocID="{A5DA0622-1798-443E-8D42-429DBAB99951}" presName="bgRect" presStyleLbl="bgShp" presStyleIdx="2" presStyleCnt="3"/>
      <dgm:spPr/>
    </dgm:pt>
    <dgm:pt modelId="{23343B78-CB62-4F36-AA40-3A18EA09C22B}" type="pres">
      <dgm:prSet presAssocID="{A5DA0622-1798-443E-8D42-429DBAB999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ragen"/>
        </a:ext>
      </dgm:extLst>
    </dgm:pt>
    <dgm:pt modelId="{A39FEB7B-9478-4A90-910E-15BB62021DA9}" type="pres">
      <dgm:prSet presAssocID="{A5DA0622-1798-443E-8D42-429DBAB99951}" presName="spaceRect" presStyleCnt="0"/>
      <dgm:spPr/>
    </dgm:pt>
    <dgm:pt modelId="{105DE8E6-E023-4BE1-B13A-D979BBD4B180}" type="pres">
      <dgm:prSet presAssocID="{A5DA0622-1798-443E-8D42-429DBAB99951}" presName="parTx" presStyleLbl="revTx" presStyleIdx="2" presStyleCnt="3">
        <dgm:presLayoutVars>
          <dgm:chMax val="0"/>
          <dgm:chPref val="0"/>
        </dgm:presLayoutVars>
      </dgm:prSet>
      <dgm:spPr/>
    </dgm:pt>
  </dgm:ptLst>
  <dgm:cxnLst>
    <dgm:cxn modelId="{771CCA1F-8931-4F82-9D1D-77AB034D2972}" type="presOf" srcId="{491BD228-88DC-42CD-9E3A-B8589A561FEA}" destId="{6C9B460C-75CF-4148-B610-D31C3EC1357C}" srcOrd="0" destOrd="0" presId="urn:microsoft.com/office/officeart/2018/2/layout/IconVerticalSolidList"/>
    <dgm:cxn modelId="{8497BC26-991B-4EE6-844F-76B097E2B30E}" type="presOf" srcId="{56DD8B58-6D87-4EA6-AAE6-6C4DE737AFA8}" destId="{37106E25-A3C6-446B-804A-845743720108}" srcOrd="0" destOrd="0" presId="urn:microsoft.com/office/officeart/2018/2/layout/IconVerticalSolidList"/>
    <dgm:cxn modelId="{E0B9C955-205D-47C1-92AD-489BFBC4F507}" type="presOf" srcId="{A5DA0622-1798-443E-8D42-429DBAB99951}" destId="{105DE8E6-E023-4BE1-B13A-D979BBD4B180}" srcOrd="0" destOrd="0" presId="urn:microsoft.com/office/officeart/2018/2/layout/IconVerticalSolidList"/>
    <dgm:cxn modelId="{1C082D58-5449-4A47-9408-66825ED9BF1D}" srcId="{50A77CFC-926F-44C9-9BD6-B37D3A20D949}" destId="{A5DA0622-1798-443E-8D42-429DBAB99951}" srcOrd="2" destOrd="0" parTransId="{57C5D8FF-8B79-4EF2-B4FA-1AB062E9D45A}" sibTransId="{F2F15A29-58FE-4A3C-B53F-AEA6EFB4E840}"/>
    <dgm:cxn modelId="{2AEABF99-3B08-4D02-8347-0AD783023D16}" srcId="{50A77CFC-926F-44C9-9BD6-B37D3A20D949}" destId="{56DD8B58-6D87-4EA6-AAE6-6C4DE737AFA8}" srcOrd="0" destOrd="0" parTransId="{ACA2DF36-B468-459E-80D7-8CC9B0848582}" sibTransId="{31AA3658-8401-4B7B-951A-37337C06109F}"/>
    <dgm:cxn modelId="{C7427BD8-15A8-4889-B5D8-CD31B11BF294}" type="presOf" srcId="{50A77CFC-926F-44C9-9BD6-B37D3A20D949}" destId="{D9492C1F-3B68-4A10-B46A-C071F9D4207C}" srcOrd="0" destOrd="0" presId="urn:microsoft.com/office/officeart/2018/2/layout/IconVerticalSolidList"/>
    <dgm:cxn modelId="{DEBC5EFA-D79A-4CD1-A1F3-49ACCCDDBB94}" srcId="{50A77CFC-926F-44C9-9BD6-B37D3A20D949}" destId="{491BD228-88DC-42CD-9E3A-B8589A561FEA}" srcOrd="1" destOrd="0" parTransId="{1B6E843B-E57E-430A-A8AA-8D79B54530B3}" sibTransId="{2EB891FE-8AC6-4C5D-90D1-2FB75F103F56}"/>
    <dgm:cxn modelId="{02082B22-A12D-4B68-B498-2C208246598A}" type="presParOf" srcId="{D9492C1F-3B68-4A10-B46A-C071F9D4207C}" destId="{C30AE486-6D6B-44AD-BA9E-0B0221C412F5}" srcOrd="0" destOrd="0" presId="urn:microsoft.com/office/officeart/2018/2/layout/IconVerticalSolidList"/>
    <dgm:cxn modelId="{99D2A9BD-2D25-4BA8-98E4-3EB8EF2C4D09}" type="presParOf" srcId="{C30AE486-6D6B-44AD-BA9E-0B0221C412F5}" destId="{5BB57C4E-E042-476C-8E64-924E1AD18A5B}" srcOrd="0" destOrd="0" presId="urn:microsoft.com/office/officeart/2018/2/layout/IconVerticalSolidList"/>
    <dgm:cxn modelId="{C1E497B9-204F-46C8-9C6C-9FC81ED22EB5}" type="presParOf" srcId="{C30AE486-6D6B-44AD-BA9E-0B0221C412F5}" destId="{6A469197-03C4-4537-A9B8-6F9AEA655AB5}" srcOrd="1" destOrd="0" presId="urn:microsoft.com/office/officeart/2018/2/layout/IconVerticalSolidList"/>
    <dgm:cxn modelId="{DC17DDC9-1470-43FD-A67F-199AB3F633AB}" type="presParOf" srcId="{C30AE486-6D6B-44AD-BA9E-0B0221C412F5}" destId="{3C801A6D-3A22-4440-9342-2CF7243CD898}" srcOrd="2" destOrd="0" presId="urn:microsoft.com/office/officeart/2018/2/layout/IconVerticalSolidList"/>
    <dgm:cxn modelId="{3A3E36E8-2BCA-4986-9BF7-FE12703DA7D1}" type="presParOf" srcId="{C30AE486-6D6B-44AD-BA9E-0B0221C412F5}" destId="{37106E25-A3C6-446B-804A-845743720108}" srcOrd="3" destOrd="0" presId="urn:microsoft.com/office/officeart/2018/2/layout/IconVerticalSolidList"/>
    <dgm:cxn modelId="{1D939A9C-8A91-4702-8258-159BEDC4A929}" type="presParOf" srcId="{D9492C1F-3B68-4A10-B46A-C071F9D4207C}" destId="{5098B207-6AFC-4388-B171-D58AF00B23B3}" srcOrd="1" destOrd="0" presId="urn:microsoft.com/office/officeart/2018/2/layout/IconVerticalSolidList"/>
    <dgm:cxn modelId="{1CFC6F14-9BB1-43AA-9B61-ED005D1418B5}" type="presParOf" srcId="{D9492C1F-3B68-4A10-B46A-C071F9D4207C}" destId="{9EC6C622-5D17-4244-AB49-D377040FC2DE}" srcOrd="2" destOrd="0" presId="urn:microsoft.com/office/officeart/2018/2/layout/IconVerticalSolidList"/>
    <dgm:cxn modelId="{9F149BB2-BD99-47A3-BDE0-27A318528DA3}" type="presParOf" srcId="{9EC6C622-5D17-4244-AB49-D377040FC2DE}" destId="{DA1D1AEB-ED14-43B2-90F4-521A03F01490}" srcOrd="0" destOrd="0" presId="urn:microsoft.com/office/officeart/2018/2/layout/IconVerticalSolidList"/>
    <dgm:cxn modelId="{09EFF856-A958-45E0-8CCD-07CB58D61035}" type="presParOf" srcId="{9EC6C622-5D17-4244-AB49-D377040FC2DE}" destId="{4A2F2F74-DB6B-4293-8397-E332A500EF15}" srcOrd="1" destOrd="0" presId="urn:microsoft.com/office/officeart/2018/2/layout/IconVerticalSolidList"/>
    <dgm:cxn modelId="{7B5D90FE-3076-4F70-A938-E19088CF3183}" type="presParOf" srcId="{9EC6C622-5D17-4244-AB49-D377040FC2DE}" destId="{A8064E89-682C-422E-8C9F-AA325BDF9E44}" srcOrd="2" destOrd="0" presId="urn:microsoft.com/office/officeart/2018/2/layout/IconVerticalSolidList"/>
    <dgm:cxn modelId="{9D0B6A38-FABE-4482-BD98-4117063741DB}" type="presParOf" srcId="{9EC6C622-5D17-4244-AB49-D377040FC2DE}" destId="{6C9B460C-75CF-4148-B610-D31C3EC1357C}" srcOrd="3" destOrd="0" presId="urn:microsoft.com/office/officeart/2018/2/layout/IconVerticalSolidList"/>
    <dgm:cxn modelId="{D76F2115-03FB-4623-B920-67D7D3FF2D3A}" type="presParOf" srcId="{D9492C1F-3B68-4A10-B46A-C071F9D4207C}" destId="{086CF277-0CCD-4D49-8175-569079000F3E}" srcOrd="3" destOrd="0" presId="urn:microsoft.com/office/officeart/2018/2/layout/IconVerticalSolidList"/>
    <dgm:cxn modelId="{578F516A-84C6-4B90-8EBD-216130EEFBB7}" type="presParOf" srcId="{D9492C1F-3B68-4A10-B46A-C071F9D4207C}" destId="{CE8BB9CC-F1CB-4207-A15F-956AAF43F3AB}" srcOrd="4" destOrd="0" presId="urn:microsoft.com/office/officeart/2018/2/layout/IconVerticalSolidList"/>
    <dgm:cxn modelId="{547516DB-0C93-4296-85E1-AE38E67AA58D}" type="presParOf" srcId="{CE8BB9CC-F1CB-4207-A15F-956AAF43F3AB}" destId="{472DDBB4-90D5-4A0F-846B-AE3449C602BE}" srcOrd="0" destOrd="0" presId="urn:microsoft.com/office/officeart/2018/2/layout/IconVerticalSolidList"/>
    <dgm:cxn modelId="{3357965B-7F8B-4B57-8013-D01FED0448F2}" type="presParOf" srcId="{CE8BB9CC-F1CB-4207-A15F-956AAF43F3AB}" destId="{23343B78-CB62-4F36-AA40-3A18EA09C22B}" srcOrd="1" destOrd="0" presId="urn:microsoft.com/office/officeart/2018/2/layout/IconVerticalSolidList"/>
    <dgm:cxn modelId="{5F106F19-2D77-40F8-952D-421FE3C5765F}" type="presParOf" srcId="{CE8BB9CC-F1CB-4207-A15F-956AAF43F3AB}" destId="{A39FEB7B-9478-4A90-910E-15BB62021DA9}" srcOrd="2" destOrd="0" presId="urn:microsoft.com/office/officeart/2018/2/layout/IconVerticalSolidList"/>
    <dgm:cxn modelId="{59FBB91E-1B3A-47EA-AE1E-633A942BA2A6}" type="presParOf" srcId="{CE8BB9CC-F1CB-4207-A15F-956AAF43F3AB}" destId="{105DE8E6-E023-4BE1-B13A-D979BBD4B180}"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124E0-1D27-8A4D-9499-6C7C853B5205}">
      <dsp:nvSpPr>
        <dsp:cNvPr id="0" name=""/>
        <dsp:cNvSpPr/>
      </dsp:nvSpPr>
      <dsp:spPr>
        <a:xfrm>
          <a:off x="0" y="24690"/>
          <a:ext cx="8164026"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Ons wereldbeeld: 	     Hoe functioneert de wereld?</a:t>
          </a:r>
          <a:endParaRPr lang="en-US" sz="2400" kern="1200" dirty="0"/>
        </a:p>
      </dsp:txBody>
      <dsp:txXfrm>
        <a:off x="28786" y="53476"/>
        <a:ext cx="8106454" cy="532107"/>
      </dsp:txXfrm>
    </dsp:sp>
    <dsp:sp modelId="{EF7A5A2E-8808-8F44-82CD-1B03212D63DE}">
      <dsp:nvSpPr>
        <dsp:cNvPr id="0" name=""/>
        <dsp:cNvSpPr/>
      </dsp:nvSpPr>
      <dsp:spPr>
        <a:xfrm>
          <a:off x="0" y="683490"/>
          <a:ext cx="8164026"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Ons mensbeeld: 	     Wat is de aard van de mens?</a:t>
          </a:r>
          <a:endParaRPr lang="en-US" sz="2400" kern="1200" dirty="0"/>
        </a:p>
      </dsp:txBody>
      <dsp:txXfrm>
        <a:off x="28786" y="712276"/>
        <a:ext cx="8106454" cy="532107"/>
      </dsp:txXfrm>
    </dsp:sp>
    <dsp:sp modelId="{94DB0B79-72CE-1241-B434-15BBCA6D65A0}">
      <dsp:nvSpPr>
        <dsp:cNvPr id="0" name=""/>
        <dsp:cNvSpPr/>
      </dsp:nvSpPr>
      <dsp:spPr>
        <a:xfrm>
          <a:off x="0" y="1342290"/>
          <a:ext cx="8164026"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Onze ideeën over kennis:    Wat kunnen wij weten?</a:t>
          </a:r>
          <a:endParaRPr lang="en-US" sz="2400" kern="1200" dirty="0"/>
        </a:p>
      </dsp:txBody>
      <dsp:txXfrm>
        <a:off x="28786" y="1371076"/>
        <a:ext cx="8106454" cy="532107"/>
      </dsp:txXfrm>
    </dsp:sp>
    <dsp:sp modelId="{BD7D9D60-0580-7649-8A90-32C9C3945526}">
      <dsp:nvSpPr>
        <dsp:cNvPr id="0" name=""/>
        <dsp:cNvSpPr/>
      </dsp:nvSpPr>
      <dsp:spPr>
        <a:xfrm>
          <a:off x="0" y="2001090"/>
          <a:ext cx="8164026"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Onze ethiek: 		     Wat is goed om te doen?</a:t>
          </a:r>
          <a:endParaRPr lang="en-US" sz="2400" kern="1200" dirty="0"/>
        </a:p>
      </dsp:txBody>
      <dsp:txXfrm>
        <a:off x="28786" y="2029876"/>
        <a:ext cx="8106454" cy="532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CFD0-0112-475D-A5A2-F3FBC96FE282}">
      <dsp:nvSpPr>
        <dsp:cNvPr id="0" name=""/>
        <dsp:cNvSpPr/>
      </dsp:nvSpPr>
      <dsp:spPr>
        <a:xfrm>
          <a:off x="0" y="107027"/>
          <a:ext cx="4629150"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Historisch gezien kun je zien hoe paradigma’s elkaar opvolgen</a:t>
          </a:r>
          <a:endParaRPr lang="en-US" sz="1600" kern="1200"/>
        </a:p>
      </dsp:txBody>
      <dsp:txXfrm>
        <a:off x="43693" y="150720"/>
        <a:ext cx="4541764" cy="807664"/>
      </dsp:txXfrm>
    </dsp:sp>
    <dsp:sp modelId="{0D9CEE53-A4C1-4569-AD32-76D0A2D32526}">
      <dsp:nvSpPr>
        <dsp:cNvPr id="0" name=""/>
        <dsp:cNvSpPr/>
      </dsp:nvSpPr>
      <dsp:spPr>
        <a:xfrm>
          <a:off x="0" y="1048157"/>
          <a:ext cx="4629150"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Het nieuwe paradigma verklaart iets of maakt iets zichtbaar dat je met het vorige niet kon begrijpen of zien</a:t>
          </a:r>
          <a:endParaRPr lang="en-US" sz="1600" kern="1200"/>
        </a:p>
      </dsp:txBody>
      <dsp:txXfrm>
        <a:off x="43693" y="1091850"/>
        <a:ext cx="4541764" cy="807664"/>
      </dsp:txXfrm>
    </dsp:sp>
    <dsp:sp modelId="{6EEAE794-4C9B-4920-B0DD-63BE5A60CEA4}">
      <dsp:nvSpPr>
        <dsp:cNvPr id="0" name=""/>
        <dsp:cNvSpPr/>
      </dsp:nvSpPr>
      <dsp:spPr>
        <a:xfrm>
          <a:off x="0" y="1989287"/>
          <a:ext cx="4629150"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Historisch gezien kun je terugkijken naar wat zich ontwikkeld heeft</a:t>
          </a:r>
          <a:endParaRPr lang="en-US" sz="1600" kern="1200" dirty="0"/>
        </a:p>
      </dsp:txBody>
      <dsp:txXfrm>
        <a:off x="43693" y="2032980"/>
        <a:ext cx="4541764" cy="807664"/>
      </dsp:txXfrm>
    </dsp:sp>
    <dsp:sp modelId="{5D438FD7-5D7D-4712-AAD2-E9C81C4432E4}">
      <dsp:nvSpPr>
        <dsp:cNvPr id="0" name=""/>
        <dsp:cNvSpPr/>
      </dsp:nvSpPr>
      <dsp:spPr>
        <a:xfrm>
          <a:off x="0" y="2930417"/>
          <a:ext cx="4629150"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In het nu kun je vanuit die verschillende paradigma’s naar een vraagstuk kijken</a:t>
          </a:r>
          <a:endParaRPr lang="en-US" sz="1600" kern="1200"/>
        </a:p>
      </dsp:txBody>
      <dsp:txXfrm>
        <a:off x="43693" y="2974110"/>
        <a:ext cx="4541764" cy="807664"/>
      </dsp:txXfrm>
    </dsp:sp>
    <dsp:sp modelId="{CAFF1572-5658-47D9-9E1B-845BC57C6705}">
      <dsp:nvSpPr>
        <dsp:cNvPr id="0" name=""/>
        <dsp:cNvSpPr/>
      </dsp:nvSpPr>
      <dsp:spPr>
        <a:xfrm>
          <a:off x="0" y="3871547"/>
          <a:ext cx="4629150"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Maar je kunt er maar 1 toepassen</a:t>
          </a:r>
          <a:endParaRPr lang="en-US" sz="1600" kern="1200"/>
        </a:p>
      </dsp:txBody>
      <dsp:txXfrm>
        <a:off x="43693" y="3915240"/>
        <a:ext cx="4541764" cy="807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139F6-48F5-46A4-94D6-F6DC64CB9EB8}">
      <dsp:nvSpPr>
        <dsp:cNvPr id="0" name=""/>
        <dsp:cNvSpPr/>
      </dsp:nvSpPr>
      <dsp:spPr>
        <a:xfrm>
          <a:off x="0" y="4292"/>
          <a:ext cx="4629150" cy="11536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Premodern: waarheid als geloof</a:t>
          </a:r>
          <a:endParaRPr lang="en-US" sz="2900" kern="1200"/>
        </a:p>
      </dsp:txBody>
      <dsp:txXfrm>
        <a:off x="56315" y="60607"/>
        <a:ext cx="4516520" cy="1040990"/>
      </dsp:txXfrm>
    </dsp:sp>
    <dsp:sp modelId="{3568A5F0-F51E-4781-8646-46A050D55786}">
      <dsp:nvSpPr>
        <dsp:cNvPr id="0" name=""/>
        <dsp:cNvSpPr/>
      </dsp:nvSpPr>
      <dsp:spPr>
        <a:xfrm>
          <a:off x="0" y="1241432"/>
          <a:ext cx="4629150" cy="11536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Modernisme: waarheid als kennis</a:t>
          </a:r>
          <a:endParaRPr lang="en-US" sz="2900" kern="1200"/>
        </a:p>
      </dsp:txBody>
      <dsp:txXfrm>
        <a:off x="56315" y="1297747"/>
        <a:ext cx="4516520" cy="1040990"/>
      </dsp:txXfrm>
    </dsp:sp>
    <dsp:sp modelId="{B462295E-D13F-46F5-94E1-DE05178D9C38}">
      <dsp:nvSpPr>
        <dsp:cNvPr id="0" name=""/>
        <dsp:cNvSpPr/>
      </dsp:nvSpPr>
      <dsp:spPr>
        <a:xfrm>
          <a:off x="0" y="2478572"/>
          <a:ext cx="4629150" cy="11536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Postmodernisme: waarheid als constructie</a:t>
          </a:r>
          <a:endParaRPr lang="en-US" sz="2900" kern="1200"/>
        </a:p>
      </dsp:txBody>
      <dsp:txXfrm>
        <a:off x="56315" y="2534887"/>
        <a:ext cx="4516520" cy="1040990"/>
      </dsp:txXfrm>
    </dsp:sp>
    <dsp:sp modelId="{A800B6D3-1EBB-47ED-97A7-122BC3AD4D4D}">
      <dsp:nvSpPr>
        <dsp:cNvPr id="0" name=""/>
        <dsp:cNvSpPr/>
      </dsp:nvSpPr>
      <dsp:spPr>
        <a:xfrm>
          <a:off x="0" y="3715712"/>
          <a:ext cx="4629150" cy="11536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Post-postmodernisme: waarheid als product</a:t>
          </a:r>
          <a:endParaRPr lang="en-US" sz="2900" kern="1200"/>
        </a:p>
      </dsp:txBody>
      <dsp:txXfrm>
        <a:off x="56315" y="3772027"/>
        <a:ext cx="4516520" cy="1040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57C4E-E042-476C-8E64-924E1AD18A5B}">
      <dsp:nvSpPr>
        <dsp:cNvPr id="0" name=""/>
        <dsp:cNvSpPr/>
      </dsp:nvSpPr>
      <dsp:spPr>
        <a:xfrm>
          <a:off x="0" y="480"/>
          <a:ext cx="8077065" cy="1125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69197-03C4-4537-A9B8-6F9AEA655AB5}">
      <dsp:nvSpPr>
        <dsp:cNvPr id="0" name=""/>
        <dsp:cNvSpPr/>
      </dsp:nvSpPr>
      <dsp:spPr>
        <a:xfrm>
          <a:off x="340405" y="253675"/>
          <a:ext cx="618919" cy="618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06E25-A3C6-446B-804A-845743720108}">
      <dsp:nvSpPr>
        <dsp:cNvPr id="0" name=""/>
        <dsp:cNvSpPr/>
      </dsp:nvSpPr>
      <dsp:spPr>
        <a:xfrm>
          <a:off x="1299730" y="480"/>
          <a:ext cx="6777334" cy="112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95" tIns="119095" rIns="119095" bIns="119095" numCol="1" spcCol="1270" anchor="ctr" anchorCtr="0">
          <a:noAutofit/>
        </a:bodyPr>
        <a:lstStyle/>
        <a:p>
          <a:pPr marL="0" lvl="0" indent="0" algn="l" defTabSz="1111250">
            <a:lnSpc>
              <a:spcPct val="100000"/>
            </a:lnSpc>
            <a:spcBef>
              <a:spcPct val="0"/>
            </a:spcBef>
            <a:spcAft>
              <a:spcPct val="35000"/>
            </a:spcAft>
            <a:buNone/>
          </a:pPr>
          <a:r>
            <a:rPr lang="nl-NL" sz="2500" kern="1200" dirty="0"/>
            <a:t>Welke discussies gaan over wel/niet fundamenteel anders kijken?</a:t>
          </a:r>
          <a:endParaRPr lang="en-US" sz="2500" kern="1200" dirty="0"/>
        </a:p>
      </dsp:txBody>
      <dsp:txXfrm>
        <a:off x="1299730" y="480"/>
        <a:ext cx="6777334" cy="1125308"/>
      </dsp:txXfrm>
    </dsp:sp>
    <dsp:sp modelId="{DA1D1AEB-ED14-43B2-90F4-521A03F01490}">
      <dsp:nvSpPr>
        <dsp:cNvPr id="0" name=""/>
        <dsp:cNvSpPr/>
      </dsp:nvSpPr>
      <dsp:spPr>
        <a:xfrm>
          <a:off x="0" y="1407115"/>
          <a:ext cx="8077065" cy="1125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F2F74-DB6B-4293-8397-E332A500EF15}">
      <dsp:nvSpPr>
        <dsp:cNvPr id="0" name=""/>
        <dsp:cNvSpPr/>
      </dsp:nvSpPr>
      <dsp:spPr>
        <a:xfrm>
          <a:off x="340405" y="1660310"/>
          <a:ext cx="618919" cy="618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B460C-75CF-4148-B610-D31C3EC1357C}">
      <dsp:nvSpPr>
        <dsp:cNvPr id="0" name=""/>
        <dsp:cNvSpPr/>
      </dsp:nvSpPr>
      <dsp:spPr>
        <a:xfrm>
          <a:off x="1299730" y="1407115"/>
          <a:ext cx="6777334" cy="112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95" tIns="119095" rIns="119095" bIns="119095" numCol="1" spcCol="1270" anchor="ctr" anchorCtr="0">
          <a:noAutofit/>
        </a:bodyPr>
        <a:lstStyle/>
        <a:p>
          <a:pPr marL="0" lvl="0" indent="0" algn="l" defTabSz="1111250">
            <a:lnSpc>
              <a:spcPct val="100000"/>
            </a:lnSpc>
            <a:spcBef>
              <a:spcPct val="0"/>
            </a:spcBef>
            <a:spcAft>
              <a:spcPct val="35000"/>
            </a:spcAft>
            <a:buNone/>
          </a:pPr>
          <a:r>
            <a:rPr lang="nl-NL" sz="2500" kern="1200" dirty="0"/>
            <a:t>Welke puzzelstukjes lijken niet meer                      te passen in het ‘normale’ paradigma?</a:t>
          </a:r>
          <a:endParaRPr lang="en-US" sz="2500" kern="1200" dirty="0"/>
        </a:p>
      </dsp:txBody>
      <dsp:txXfrm>
        <a:off x="1299730" y="1407115"/>
        <a:ext cx="6777334" cy="1125308"/>
      </dsp:txXfrm>
    </dsp:sp>
    <dsp:sp modelId="{472DDBB4-90D5-4A0F-846B-AE3449C602BE}">
      <dsp:nvSpPr>
        <dsp:cNvPr id="0" name=""/>
        <dsp:cNvSpPr/>
      </dsp:nvSpPr>
      <dsp:spPr>
        <a:xfrm>
          <a:off x="0" y="2813751"/>
          <a:ext cx="8077065" cy="1125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43B78-CB62-4F36-AA40-3A18EA09C22B}">
      <dsp:nvSpPr>
        <dsp:cNvPr id="0" name=""/>
        <dsp:cNvSpPr/>
      </dsp:nvSpPr>
      <dsp:spPr>
        <a:xfrm>
          <a:off x="340405" y="3066945"/>
          <a:ext cx="618919" cy="618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DE8E6-E023-4BE1-B13A-D979BBD4B180}">
      <dsp:nvSpPr>
        <dsp:cNvPr id="0" name=""/>
        <dsp:cNvSpPr/>
      </dsp:nvSpPr>
      <dsp:spPr>
        <a:xfrm>
          <a:off x="1299730" y="2813751"/>
          <a:ext cx="6777334" cy="112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95" tIns="119095" rIns="119095" bIns="119095" numCol="1" spcCol="1270" anchor="ctr" anchorCtr="0">
          <a:noAutofit/>
        </a:bodyPr>
        <a:lstStyle/>
        <a:p>
          <a:pPr marL="0" lvl="0" indent="0" algn="l" defTabSz="1111250">
            <a:lnSpc>
              <a:spcPct val="100000"/>
            </a:lnSpc>
            <a:spcBef>
              <a:spcPct val="0"/>
            </a:spcBef>
            <a:spcAft>
              <a:spcPct val="35000"/>
            </a:spcAft>
            <a:buNone/>
          </a:pPr>
          <a:r>
            <a:rPr lang="nl-NL" sz="2500" kern="1200"/>
            <a:t>Wat voor soort vragen wijzen op een paradigmadebat?</a:t>
          </a:r>
          <a:endParaRPr lang="en-US" sz="2500" kern="1200"/>
        </a:p>
      </dsp:txBody>
      <dsp:txXfrm>
        <a:off x="1299730" y="2813751"/>
        <a:ext cx="6777334" cy="1125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nl-NL"/>
          </a:p>
        </p:txBody>
      </p:sp>
      <p:sp>
        <p:nvSpPr>
          <p:cNvPr id="3" name="Tijdelijke aanduiding voor datum 2"/>
          <p:cNvSpPr>
            <a:spLocks noGrp="1"/>
          </p:cNvSpPr>
          <p:nvPr>
            <p:ph type="dt" sz="quarter" idx="1"/>
          </p:nvPr>
        </p:nvSpPr>
        <p:spPr>
          <a:xfrm>
            <a:off x="3888210" y="0"/>
            <a:ext cx="2974552" cy="499824"/>
          </a:xfrm>
          <a:prstGeom prst="rect">
            <a:avLst/>
          </a:prstGeom>
        </p:spPr>
        <p:txBody>
          <a:bodyPr vert="horz" lIns="96341" tIns="48171" rIns="96341" bIns="48171" rtlCol="0"/>
          <a:lstStyle>
            <a:lvl1pPr algn="r">
              <a:defRPr sz="1300"/>
            </a:lvl1pPr>
          </a:lstStyle>
          <a:p>
            <a:fld id="{C40CEDDA-C831-49E9-959C-69B1E9466689}" type="datetimeFigureOut">
              <a:rPr lang="nl-NL" smtClean="0"/>
              <a:t>18-09-2025</a:t>
            </a:fld>
            <a:endParaRPr lang="nl-NL"/>
          </a:p>
        </p:txBody>
      </p:sp>
      <p:sp>
        <p:nvSpPr>
          <p:cNvPr id="4" name="Tijdelijke aanduiding voor voettekst 3"/>
          <p:cNvSpPr>
            <a:spLocks noGrp="1"/>
          </p:cNvSpPr>
          <p:nvPr>
            <p:ph type="ftr" sz="quarter" idx="2"/>
          </p:nvPr>
        </p:nvSpPr>
        <p:spPr>
          <a:xfrm>
            <a:off x="0" y="9494929"/>
            <a:ext cx="2974552" cy="499824"/>
          </a:xfrm>
          <a:prstGeom prst="rect">
            <a:avLst/>
          </a:prstGeom>
        </p:spPr>
        <p:txBody>
          <a:bodyPr vert="horz" lIns="96341" tIns="48171" rIns="96341" bIns="4817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88210" y="9494929"/>
            <a:ext cx="2974552" cy="499824"/>
          </a:xfrm>
          <a:prstGeom prst="rect">
            <a:avLst/>
          </a:prstGeom>
        </p:spPr>
        <p:txBody>
          <a:bodyPr vert="horz" lIns="96341" tIns="48171" rIns="96341" bIns="48171" rtlCol="0" anchor="b"/>
          <a:lstStyle>
            <a:lvl1pPr algn="r">
              <a:defRPr sz="1300"/>
            </a:lvl1pPr>
          </a:lstStyle>
          <a:p>
            <a:fld id="{EF579EC7-1371-4B66-A6BD-67802078DEBE}" type="slidenum">
              <a:rPr lang="nl-NL" smtClean="0"/>
              <a:t>‹nr.›</a:t>
            </a:fld>
            <a:endParaRPr lang="nl-NL"/>
          </a:p>
        </p:txBody>
      </p:sp>
    </p:spTree>
    <p:extLst>
      <p:ext uri="{BB962C8B-B14F-4D97-AF65-F5344CB8AC3E}">
        <p14:creationId xmlns:p14="http://schemas.microsoft.com/office/powerpoint/2010/main" val="289257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499824"/>
          </a:xfrm>
          <a:prstGeom prst="rect">
            <a:avLst/>
          </a:prstGeom>
        </p:spPr>
        <p:txBody>
          <a:bodyPr vert="horz" lIns="96341" tIns="48171" rIns="96341" bIns="48171" rtlCol="0"/>
          <a:lstStyle>
            <a:lvl1pPr algn="l" fontAlgn="auto">
              <a:spcBef>
                <a:spcPts val="0"/>
              </a:spcBef>
              <a:spcAft>
                <a:spcPts val="0"/>
              </a:spcAft>
              <a:defRPr sz="1300">
                <a:latin typeface="+mn-lt"/>
              </a:defRPr>
            </a:lvl1pPr>
          </a:lstStyle>
          <a:p>
            <a:pPr>
              <a:defRPr/>
            </a:pPr>
            <a:endParaRPr lang="nl-NL"/>
          </a:p>
        </p:txBody>
      </p:sp>
      <p:sp>
        <p:nvSpPr>
          <p:cNvPr id="3" name="Tijdelijke aanduiding voor datum 2"/>
          <p:cNvSpPr>
            <a:spLocks noGrp="1"/>
          </p:cNvSpPr>
          <p:nvPr>
            <p:ph type="dt" idx="1"/>
          </p:nvPr>
        </p:nvSpPr>
        <p:spPr>
          <a:xfrm>
            <a:off x="3888210" y="0"/>
            <a:ext cx="2974552" cy="499824"/>
          </a:xfrm>
          <a:prstGeom prst="rect">
            <a:avLst/>
          </a:prstGeom>
        </p:spPr>
        <p:txBody>
          <a:bodyPr vert="horz" lIns="96341" tIns="48171" rIns="96341" bIns="48171" rtlCol="0"/>
          <a:lstStyle>
            <a:lvl1pPr algn="r" fontAlgn="auto">
              <a:spcBef>
                <a:spcPts val="0"/>
              </a:spcBef>
              <a:spcAft>
                <a:spcPts val="0"/>
              </a:spcAft>
              <a:defRPr sz="1300" smtClean="0">
                <a:latin typeface="+mn-lt"/>
              </a:defRPr>
            </a:lvl1pPr>
          </a:lstStyle>
          <a:p>
            <a:pPr>
              <a:defRPr/>
            </a:pPr>
            <a:fld id="{1200B93C-950C-4B04-B8AB-52AEFB344C70}" type="datetimeFigureOut">
              <a:rPr lang="nl-NL"/>
              <a:pPr>
                <a:defRPr/>
              </a:pPr>
              <a:t>18-09-2025</a:t>
            </a:fld>
            <a:endParaRPr lang="nl-NL"/>
          </a:p>
        </p:txBody>
      </p:sp>
      <p:sp>
        <p:nvSpPr>
          <p:cNvPr id="4" name="Tijdelijke aanduiding voor dia-afbeelding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pPr lvl="0"/>
            <a:endParaRPr lang="nl-NL" noProof="0"/>
          </a:p>
        </p:txBody>
      </p:sp>
      <p:sp>
        <p:nvSpPr>
          <p:cNvPr id="5" name="Tijdelijke aanduiding voor notities 4"/>
          <p:cNvSpPr>
            <a:spLocks noGrp="1"/>
          </p:cNvSpPr>
          <p:nvPr>
            <p:ph type="body" sz="quarter" idx="3"/>
          </p:nvPr>
        </p:nvSpPr>
        <p:spPr>
          <a:xfrm>
            <a:off x="686435" y="4748332"/>
            <a:ext cx="5491480" cy="4498420"/>
          </a:xfrm>
          <a:prstGeom prst="rect">
            <a:avLst/>
          </a:prstGeom>
        </p:spPr>
        <p:txBody>
          <a:bodyPr vert="horz" lIns="96341" tIns="48171" rIns="96341" bIns="48171"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fontAlgn="auto">
              <a:spcBef>
                <a:spcPts val="0"/>
              </a:spcBef>
              <a:spcAft>
                <a:spcPts val="0"/>
              </a:spcAft>
              <a:defRPr sz="1300">
                <a:latin typeface="+mn-lt"/>
              </a:defRPr>
            </a:lvl1pPr>
          </a:lstStyle>
          <a:p>
            <a:pPr>
              <a:defRPr/>
            </a:pPr>
            <a:endParaRPr lang="nl-NL"/>
          </a:p>
        </p:txBody>
      </p:sp>
      <p:sp>
        <p:nvSpPr>
          <p:cNvPr id="7" name="Tijdelijke aanduiding voor dianumm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fontAlgn="auto">
              <a:spcBef>
                <a:spcPts val="0"/>
              </a:spcBef>
              <a:spcAft>
                <a:spcPts val="0"/>
              </a:spcAft>
              <a:defRPr sz="1300" smtClean="0">
                <a:latin typeface="+mn-lt"/>
              </a:defRPr>
            </a:lvl1pPr>
          </a:lstStyle>
          <a:p>
            <a:pPr>
              <a:defRPr/>
            </a:pPr>
            <a:fld id="{60E6A372-7BA7-4638-BE1E-E7D64D4A9AB5}" type="slidenum">
              <a:rPr lang="nl-NL"/>
              <a:pPr>
                <a:defRPr/>
              </a:pPr>
              <a:t>‹nr.›</a:t>
            </a:fld>
            <a:endParaRPr lang="nl-NL"/>
          </a:p>
        </p:txBody>
      </p:sp>
    </p:spTree>
    <p:extLst>
      <p:ext uri="{BB962C8B-B14F-4D97-AF65-F5344CB8AC3E}">
        <p14:creationId xmlns:p14="http://schemas.microsoft.com/office/powerpoint/2010/main" val="2116516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60E6A372-7BA7-4638-BE1E-E7D64D4A9AB5}" type="slidenum">
              <a:rPr lang="nl-NL" smtClean="0"/>
              <a:pPr>
                <a:defRPr/>
              </a:pPr>
              <a:t>17</a:t>
            </a:fld>
            <a:endParaRPr lang="nl-NL"/>
          </a:p>
        </p:txBody>
      </p:sp>
    </p:spTree>
    <p:extLst>
      <p:ext uri="{BB962C8B-B14F-4D97-AF65-F5344CB8AC3E}">
        <p14:creationId xmlns:p14="http://schemas.microsoft.com/office/powerpoint/2010/main" val="69849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2E90D-1657-1B5F-86F0-7C55F2AB026B}"/>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269DFF4A-9757-07F0-A3E0-61BC30DD03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4CCEFBE-E51B-29AA-39C4-5AD20444DE9C}"/>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5" name="Tijdelijke aanduiding voor voettekst 4">
            <a:extLst>
              <a:ext uri="{FF2B5EF4-FFF2-40B4-BE49-F238E27FC236}">
                <a16:creationId xmlns:a16="http://schemas.microsoft.com/office/drawing/2014/main" id="{F08C995C-5467-A982-6B71-90E85794A79B}"/>
              </a:ext>
            </a:extLst>
          </p:cNvPr>
          <p:cNvSpPr>
            <a:spLocks noGrp="1"/>
          </p:cNvSpPr>
          <p:nvPr>
            <p:ph type="ftr" sz="quarter" idx="11"/>
          </p:nvPr>
        </p:nvSpPr>
        <p:spPr/>
        <p:txBody>
          <a:bodyPr/>
          <a:lstStyle/>
          <a:p>
            <a:endParaRPr lang="nl-NL" altLang="en-US"/>
          </a:p>
        </p:txBody>
      </p:sp>
      <p:sp>
        <p:nvSpPr>
          <p:cNvPr id="6" name="Tijdelijke aanduiding voor dianummer 5">
            <a:extLst>
              <a:ext uri="{FF2B5EF4-FFF2-40B4-BE49-F238E27FC236}">
                <a16:creationId xmlns:a16="http://schemas.microsoft.com/office/drawing/2014/main" id="{1B535B6F-4C7D-A1C3-9BBD-87E3ABC81439}"/>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9038090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72A11-3445-ECFF-ABE6-02DCD74A578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BE09AB-8E4E-ACCE-F3CA-C45DC393425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D68536-FCA4-25E0-CF61-0A01C39283EB}"/>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5" name="Tijdelijke aanduiding voor voettekst 4">
            <a:extLst>
              <a:ext uri="{FF2B5EF4-FFF2-40B4-BE49-F238E27FC236}">
                <a16:creationId xmlns:a16="http://schemas.microsoft.com/office/drawing/2014/main" id="{2035CD5D-BB55-25F9-8FD3-B5A48E077B63}"/>
              </a:ext>
            </a:extLst>
          </p:cNvPr>
          <p:cNvSpPr>
            <a:spLocks noGrp="1"/>
          </p:cNvSpPr>
          <p:nvPr>
            <p:ph type="ftr" sz="quarter" idx="11"/>
          </p:nvPr>
        </p:nvSpPr>
        <p:spPr/>
        <p:txBody>
          <a:bodyPr/>
          <a:lstStyle/>
          <a:p>
            <a:endParaRPr lang="nl-NL" altLang="en-US"/>
          </a:p>
        </p:txBody>
      </p:sp>
      <p:sp>
        <p:nvSpPr>
          <p:cNvPr id="6" name="Tijdelijke aanduiding voor dianummer 5">
            <a:extLst>
              <a:ext uri="{FF2B5EF4-FFF2-40B4-BE49-F238E27FC236}">
                <a16:creationId xmlns:a16="http://schemas.microsoft.com/office/drawing/2014/main" id="{6250EB19-28F8-140A-7C54-A3E32BF3D293}"/>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42414082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271D2E0-92D4-C34E-AD68-C297434E998D}"/>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C9B25BD-87EA-6361-8967-59E450246154}"/>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9FC677-6585-1285-179E-C7287E8F3F0D}"/>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5" name="Tijdelijke aanduiding voor voettekst 4">
            <a:extLst>
              <a:ext uri="{FF2B5EF4-FFF2-40B4-BE49-F238E27FC236}">
                <a16:creationId xmlns:a16="http://schemas.microsoft.com/office/drawing/2014/main" id="{820C9E03-DD78-1399-2971-BE245BD2E638}"/>
              </a:ext>
            </a:extLst>
          </p:cNvPr>
          <p:cNvSpPr>
            <a:spLocks noGrp="1"/>
          </p:cNvSpPr>
          <p:nvPr>
            <p:ph type="ftr" sz="quarter" idx="11"/>
          </p:nvPr>
        </p:nvSpPr>
        <p:spPr/>
        <p:txBody>
          <a:bodyPr/>
          <a:lstStyle/>
          <a:p>
            <a:endParaRPr lang="nl-NL" altLang="en-US"/>
          </a:p>
        </p:txBody>
      </p:sp>
      <p:sp>
        <p:nvSpPr>
          <p:cNvPr id="6" name="Tijdelijke aanduiding voor dianummer 5">
            <a:extLst>
              <a:ext uri="{FF2B5EF4-FFF2-40B4-BE49-F238E27FC236}">
                <a16:creationId xmlns:a16="http://schemas.microsoft.com/office/drawing/2014/main" id="{6AC08082-7AC3-7F85-6C30-D612CCD5852D}"/>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2533913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44754" y="2025000"/>
            <a:ext cx="3711533" cy="38556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4733976" y="2026800"/>
            <a:ext cx="3711533" cy="3853800"/>
          </a:xfrm>
        </p:spPr>
        <p:txBody>
          <a:bodyPr/>
          <a:lstStyle>
            <a:lvl1pPr>
              <a:defRPr/>
            </a:lvl1pPr>
          </a:lstStyle>
          <a:p>
            <a:pPr lvl="0"/>
            <a:r>
              <a:rPr lang="nl-NL" noProof="1"/>
              <a:t>[Typ tekst of klik op een pictogram om een object in te voegen]</a:t>
            </a:r>
          </a:p>
        </p:txBody>
      </p:sp>
      <p:sp>
        <p:nvSpPr>
          <p:cNvPr id="6" name="Titel 5">
            <a:extLst>
              <a:ext uri="{FF2B5EF4-FFF2-40B4-BE49-F238E27FC236}">
                <a16:creationId xmlns:a16="http://schemas.microsoft.com/office/drawing/2014/main" id="{80F0F091-DA85-4F82-A724-CFEE1B10B306}"/>
              </a:ext>
            </a:extLst>
          </p:cNvPr>
          <p:cNvSpPr>
            <a:spLocks noGrp="1" noSelect="1"/>
          </p:cNvSpPr>
          <p:nvPr>
            <p:ph type="title" hasCustomPrompt="1"/>
          </p:nvPr>
        </p:nvSpPr>
        <p:spPr bwMode="gray">
          <a:xfrm>
            <a:off x="947454" y="723959"/>
            <a:ext cx="7497838" cy="1193040"/>
          </a:xfrm>
        </p:spPr>
        <p:txBody>
          <a:bodyPr/>
          <a:lstStyle>
            <a:lvl1pPr>
              <a:defRPr/>
            </a:lvl1pPr>
          </a:lstStyle>
          <a:p>
            <a:r>
              <a:rPr lang="nl-NL" dirty="0"/>
              <a:t>[Titel]</a:t>
            </a:r>
          </a:p>
        </p:txBody>
      </p:sp>
    </p:spTree>
    <p:extLst>
      <p:ext uri="{BB962C8B-B14F-4D97-AF65-F5344CB8AC3E}">
        <p14:creationId xmlns:p14="http://schemas.microsoft.com/office/powerpoint/2010/main" val="2851891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Foto (L), Tekst (R)">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987260F-514E-4C46-AA6D-06B945BF76EC}"/>
              </a:ext>
            </a:extLst>
          </p:cNvPr>
          <p:cNvSpPr>
            <a:spLocks noGrp="1" noSelect="1"/>
          </p:cNvSpPr>
          <p:nvPr>
            <p:ph type="title" hasCustomPrompt="1"/>
          </p:nvPr>
        </p:nvSpPr>
        <p:spPr bwMode="gray">
          <a:xfrm>
            <a:off x="4790535" y="723838"/>
            <a:ext cx="3624677" cy="1383535"/>
          </a:xfrm>
        </p:spPr>
        <p:txBody>
          <a:bodyPr/>
          <a:lstStyle>
            <a:lvl1pPr>
              <a:defRPr/>
            </a:lvl1pPr>
          </a:lstStyle>
          <a:p>
            <a:r>
              <a:rPr lang="nl-NL" dirty="0"/>
              <a:t>[Titel]</a:t>
            </a:r>
          </a:p>
        </p:txBody>
      </p:sp>
      <p:sp>
        <p:nvSpPr>
          <p:cNvPr id="9" name="Tijdelijke aanduiding voor tekst 8">
            <a:extLst>
              <a:ext uri="{FF2B5EF4-FFF2-40B4-BE49-F238E27FC236}">
                <a16:creationId xmlns:a16="http://schemas.microsoft.com/office/drawing/2014/main" id="{D026BAFC-53E4-4531-82D5-88429DFFE509}"/>
              </a:ext>
            </a:extLst>
          </p:cNvPr>
          <p:cNvSpPr>
            <a:spLocks noGrp="1" noSelect="1"/>
          </p:cNvSpPr>
          <p:nvPr>
            <p:ph type="body" sz="quarter" idx="10" hasCustomPrompt="1"/>
          </p:nvPr>
        </p:nvSpPr>
        <p:spPr bwMode="gray">
          <a:xfrm>
            <a:off x="4787967" y="2276872"/>
            <a:ext cx="3624678" cy="3456384"/>
          </a:xfrm>
        </p:spPr>
        <p:txBody>
          <a:bodyPr wrap="square" numCol="1" spcCol="0"/>
          <a:lstStyle>
            <a:lvl1pPr>
              <a:defRPr/>
            </a:lvl1pPr>
          </a:lstStyle>
          <a:p>
            <a:pPr lvl="0"/>
            <a:r>
              <a:rPr lang="nl-NL" dirty="0"/>
              <a:t>[Tekst]</a:t>
            </a:r>
          </a:p>
        </p:txBody>
      </p:sp>
      <p:sp>
        <p:nvSpPr>
          <p:cNvPr id="4" name="Tijdelijke aanduiding voor afbeelding 3">
            <a:extLst>
              <a:ext uri="{FF2B5EF4-FFF2-40B4-BE49-F238E27FC236}">
                <a16:creationId xmlns:a16="http://schemas.microsoft.com/office/drawing/2014/main" id="{1EE17CBE-8B18-4E4F-886E-A504898B46F4}"/>
              </a:ext>
            </a:extLst>
          </p:cNvPr>
          <p:cNvSpPr>
            <a:spLocks noGrp="1" noSelect="1"/>
          </p:cNvSpPr>
          <p:nvPr>
            <p:ph type="pic" sz="quarter" idx="11" hasCustomPrompt="1"/>
          </p:nvPr>
        </p:nvSpPr>
        <p:spPr bwMode="gray">
          <a:xfrm>
            <a:off x="1190" y="0"/>
            <a:ext cx="4381838" cy="5733256"/>
          </a:xfrm>
          <a:prstGeom prst="rect">
            <a:avLst/>
          </a:prstGeom>
        </p:spPr>
        <p:txBody>
          <a:bodyPr/>
          <a:lstStyle>
            <a:lvl1pPr marL="148460" indent="-148460" algn="l" defTabSz="816485" rtl="0" eaLnBrk="1" latinLnBrk="0" hangingPunct="1">
              <a:lnSpc>
                <a:spcPct val="114000"/>
              </a:lnSpc>
              <a:spcBef>
                <a:spcPts val="0"/>
              </a:spcBef>
              <a:buClr>
                <a:schemeClr val="accent4"/>
              </a:buClr>
              <a:buFont typeface="Century Gothic" panose="020B0502020202020204" pitchFamily="34" charset="0"/>
              <a:buNone/>
              <a:defRPr/>
            </a:lvl1pPr>
          </a:lstStyle>
          <a:p>
            <a:r>
              <a:rPr lang="nl-NL"/>
              <a:t>[Afbeelding]</a:t>
            </a:r>
          </a:p>
        </p:txBody>
      </p:sp>
    </p:spTree>
    <p:extLst>
      <p:ext uri="{BB962C8B-B14F-4D97-AF65-F5344CB8AC3E}">
        <p14:creationId xmlns:p14="http://schemas.microsoft.com/office/powerpoint/2010/main" val="234932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v2">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7B65B47-50D4-4840-89FB-9CB833B1C3FD}"/>
              </a:ext>
            </a:extLst>
          </p:cNvPr>
          <p:cNvPicPr>
            <a:picLocks noSelect="1" noChangeAspect="1"/>
          </p:cNvPicPr>
          <p:nvPr userDrawn="1"/>
        </p:nvPicPr>
        <p:blipFill>
          <a:blip r:embed="rId2"/>
          <a:stretch>
            <a:fillRect/>
          </a:stretch>
        </p:blipFill>
        <p:spPr bwMode="gray">
          <a:xfrm>
            <a:off x="4818" y="0"/>
            <a:ext cx="9134364" cy="5777624"/>
          </a:xfrm>
          <a:prstGeom prst="rect">
            <a:avLst/>
          </a:prstGeom>
        </p:spPr>
      </p:pic>
      <p:sp>
        <p:nvSpPr>
          <p:cNvPr id="6" name="***Titel 5">
            <a:extLst>
              <a:ext uri="{FF2B5EF4-FFF2-40B4-BE49-F238E27FC236}">
                <a16:creationId xmlns:a16="http://schemas.microsoft.com/office/drawing/2014/main" id="{31D5673E-A78F-45B8-8104-871D1B027133}"/>
              </a:ext>
            </a:extLst>
          </p:cNvPr>
          <p:cNvSpPr>
            <a:spLocks noGrp="1" noSelect="1"/>
          </p:cNvSpPr>
          <p:nvPr>
            <p:ph type="title" hasCustomPrompt="1"/>
          </p:nvPr>
        </p:nvSpPr>
        <p:spPr bwMode="gray">
          <a:xfrm>
            <a:off x="947323" y="883333"/>
            <a:ext cx="7497963" cy="4541367"/>
          </a:xfrm>
        </p:spPr>
        <p:txBody>
          <a:bodyPr anchor="ctr"/>
          <a:lstStyle>
            <a:lvl1pPr algn="ctr">
              <a:lnSpc>
                <a:spcPct val="75000"/>
              </a:lnSpc>
              <a:defRPr sz="5998" b="0">
                <a:solidFill>
                  <a:schemeClr val="bg2"/>
                </a:solidFill>
                <a:latin typeface="Georgia" panose="02040502050405020303" pitchFamily="18" charset="0"/>
              </a:defRPr>
            </a:lvl1pPr>
          </a:lstStyle>
          <a:p>
            <a:r>
              <a:rPr lang="nl-NL" dirty="0"/>
              <a:t>[Quote]</a:t>
            </a:r>
          </a:p>
        </p:txBody>
      </p:sp>
    </p:spTree>
    <p:extLst>
      <p:ext uri="{BB962C8B-B14F-4D97-AF65-F5344CB8AC3E}">
        <p14:creationId xmlns:p14="http://schemas.microsoft.com/office/powerpoint/2010/main" val="197165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9929F-3BDA-1827-E30E-CFF0B25727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8DD82A-47D6-455D-0CCD-161716CBA0B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8CA04A-1633-3A12-A744-31BEB23C26EC}"/>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5" name="Tijdelijke aanduiding voor voettekst 4">
            <a:extLst>
              <a:ext uri="{FF2B5EF4-FFF2-40B4-BE49-F238E27FC236}">
                <a16:creationId xmlns:a16="http://schemas.microsoft.com/office/drawing/2014/main" id="{2F39C413-AE36-E0BD-5D49-038FEC309BEE}"/>
              </a:ext>
            </a:extLst>
          </p:cNvPr>
          <p:cNvSpPr>
            <a:spLocks noGrp="1"/>
          </p:cNvSpPr>
          <p:nvPr>
            <p:ph type="ftr" sz="quarter" idx="11"/>
          </p:nvPr>
        </p:nvSpPr>
        <p:spPr/>
        <p:txBody>
          <a:bodyPr/>
          <a:lstStyle/>
          <a:p>
            <a:endParaRPr lang="nl-NL" altLang="en-US"/>
          </a:p>
        </p:txBody>
      </p:sp>
      <p:sp>
        <p:nvSpPr>
          <p:cNvPr id="6" name="Tijdelijke aanduiding voor dianummer 5">
            <a:extLst>
              <a:ext uri="{FF2B5EF4-FFF2-40B4-BE49-F238E27FC236}">
                <a16:creationId xmlns:a16="http://schemas.microsoft.com/office/drawing/2014/main" id="{19659535-6EDC-5474-34F1-4EB2582FED84}"/>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12745601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AC79E-3CEE-452D-A603-F770637F201F}"/>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C567CD41-2D9A-C1E0-1EC5-07A3490EB55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B1ED80-AD2F-3324-C2C3-5992AF1DE945}"/>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5" name="Tijdelijke aanduiding voor voettekst 4">
            <a:extLst>
              <a:ext uri="{FF2B5EF4-FFF2-40B4-BE49-F238E27FC236}">
                <a16:creationId xmlns:a16="http://schemas.microsoft.com/office/drawing/2014/main" id="{D6C078E3-CB59-9680-753D-1AEEFE329BEC}"/>
              </a:ext>
            </a:extLst>
          </p:cNvPr>
          <p:cNvSpPr>
            <a:spLocks noGrp="1"/>
          </p:cNvSpPr>
          <p:nvPr>
            <p:ph type="ftr" sz="quarter" idx="11"/>
          </p:nvPr>
        </p:nvSpPr>
        <p:spPr/>
        <p:txBody>
          <a:bodyPr/>
          <a:lstStyle/>
          <a:p>
            <a:endParaRPr lang="nl-NL" altLang="en-US"/>
          </a:p>
        </p:txBody>
      </p:sp>
      <p:sp>
        <p:nvSpPr>
          <p:cNvPr id="6" name="Tijdelijke aanduiding voor dianummer 5">
            <a:extLst>
              <a:ext uri="{FF2B5EF4-FFF2-40B4-BE49-F238E27FC236}">
                <a16:creationId xmlns:a16="http://schemas.microsoft.com/office/drawing/2014/main" id="{59B4183E-DDB5-27F5-F936-400ABC610020}"/>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11716820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E02A4-AA3D-9D71-B488-C17C50B4D5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14A7852-2F0E-6D42-8AE3-82F4A38931E3}"/>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B8F497-E215-5048-1D56-1B9C446C5C8F}"/>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A16D05A-91D2-1B03-D862-484C4716B8B4}"/>
              </a:ext>
            </a:extLst>
          </p:cNvPr>
          <p:cNvSpPr>
            <a:spLocks noGrp="1"/>
          </p:cNvSpPr>
          <p:nvPr>
            <p:ph type="dt" sz="half" idx="10"/>
          </p:nvPr>
        </p:nvSpPr>
        <p:spPr/>
        <p:txBody>
          <a:bodyPr/>
          <a:lstStyle/>
          <a:p>
            <a:fld id="{D177CF63-536A-C54A-8696-C026DFC6DDCF}" type="datetimeFigureOut">
              <a:rPr lang="nl-NL" smtClean="0"/>
              <a:t>18-09-2025</a:t>
            </a:fld>
            <a:endParaRPr lang="nl-NL"/>
          </a:p>
        </p:txBody>
      </p:sp>
      <p:sp>
        <p:nvSpPr>
          <p:cNvPr id="6" name="Tijdelijke aanduiding voor voettekst 5">
            <a:extLst>
              <a:ext uri="{FF2B5EF4-FFF2-40B4-BE49-F238E27FC236}">
                <a16:creationId xmlns:a16="http://schemas.microsoft.com/office/drawing/2014/main" id="{00289BF1-21CF-B9FF-6180-054FDDC398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769B16F-585C-8722-4EE7-026D5FE96E84}"/>
              </a:ext>
            </a:extLst>
          </p:cNvPr>
          <p:cNvSpPr>
            <a:spLocks noGrp="1"/>
          </p:cNvSpPr>
          <p:nvPr>
            <p:ph type="sldNum" sz="quarter" idx="12"/>
          </p:nvPr>
        </p:nvSpPr>
        <p:spPr/>
        <p:txBody>
          <a:bodyPr/>
          <a:lstStyle/>
          <a:p>
            <a:fld id="{DE0EBB4F-915E-6248-A070-FD4A5BCA13AE}" type="slidenum">
              <a:rPr lang="nl-NL" smtClean="0"/>
              <a:t>‹nr.›</a:t>
            </a:fld>
            <a:endParaRPr lang="nl-NL"/>
          </a:p>
        </p:txBody>
      </p:sp>
    </p:spTree>
    <p:extLst>
      <p:ext uri="{BB962C8B-B14F-4D97-AF65-F5344CB8AC3E}">
        <p14:creationId xmlns:p14="http://schemas.microsoft.com/office/powerpoint/2010/main" val="403186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A7864-ECE1-B070-0678-C0FCA445317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D6485DA-77DC-6DF0-A539-773A8A215A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ECED43-EE66-40F3-E4DA-2D22A3E9E5B6}"/>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86A3137-1CFF-24EE-E233-C98D412E84B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15375F0-C273-8830-C3BA-90026F44C4B6}"/>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FE571ED-EAB9-44CF-6D90-F8AA35DBC5DB}"/>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8" name="Tijdelijke aanduiding voor voettekst 7">
            <a:extLst>
              <a:ext uri="{FF2B5EF4-FFF2-40B4-BE49-F238E27FC236}">
                <a16:creationId xmlns:a16="http://schemas.microsoft.com/office/drawing/2014/main" id="{4F5971A1-C599-830B-046F-59A12E417632}"/>
              </a:ext>
            </a:extLst>
          </p:cNvPr>
          <p:cNvSpPr>
            <a:spLocks noGrp="1"/>
          </p:cNvSpPr>
          <p:nvPr>
            <p:ph type="ftr" sz="quarter" idx="11"/>
          </p:nvPr>
        </p:nvSpPr>
        <p:spPr/>
        <p:txBody>
          <a:bodyPr/>
          <a:lstStyle/>
          <a:p>
            <a:endParaRPr lang="nl-NL" altLang="en-US"/>
          </a:p>
        </p:txBody>
      </p:sp>
      <p:sp>
        <p:nvSpPr>
          <p:cNvPr id="9" name="Tijdelijke aanduiding voor dianummer 8">
            <a:extLst>
              <a:ext uri="{FF2B5EF4-FFF2-40B4-BE49-F238E27FC236}">
                <a16:creationId xmlns:a16="http://schemas.microsoft.com/office/drawing/2014/main" id="{5F651BE6-8B8B-2C9D-CA4A-B3213AD18FC1}"/>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35941881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C33CE-B71E-0FFC-E2D7-258D3BB7174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1AFDFF8-5B52-01D8-338E-59E04D8BEACA}"/>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4" name="Tijdelijke aanduiding voor voettekst 3">
            <a:extLst>
              <a:ext uri="{FF2B5EF4-FFF2-40B4-BE49-F238E27FC236}">
                <a16:creationId xmlns:a16="http://schemas.microsoft.com/office/drawing/2014/main" id="{AD51E692-FD1E-494C-BA32-FB2DA2C66B19}"/>
              </a:ext>
            </a:extLst>
          </p:cNvPr>
          <p:cNvSpPr>
            <a:spLocks noGrp="1"/>
          </p:cNvSpPr>
          <p:nvPr>
            <p:ph type="ftr" sz="quarter" idx="11"/>
          </p:nvPr>
        </p:nvSpPr>
        <p:spPr/>
        <p:txBody>
          <a:bodyPr/>
          <a:lstStyle/>
          <a:p>
            <a:endParaRPr lang="nl-NL" altLang="en-US"/>
          </a:p>
        </p:txBody>
      </p:sp>
      <p:sp>
        <p:nvSpPr>
          <p:cNvPr id="5" name="Tijdelijke aanduiding voor dianummer 4">
            <a:extLst>
              <a:ext uri="{FF2B5EF4-FFF2-40B4-BE49-F238E27FC236}">
                <a16:creationId xmlns:a16="http://schemas.microsoft.com/office/drawing/2014/main" id="{1E6F3C92-02B9-40AC-A618-F92189A24D15}"/>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37087532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07EFCE-B395-82CA-E9EF-310EBBFC67AD}"/>
              </a:ext>
            </a:extLst>
          </p:cNvPr>
          <p:cNvSpPr>
            <a:spLocks noGrp="1"/>
          </p:cNvSpPr>
          <p:nvPr>
            <p:ph type="dt" sz="half" idx="10"/>
          </p:nvPr>
        </p:nvSpPr>
        <p:spPr/>
        <p:txBody>
          <a:bodyPr/>
          <a:lstStyle/>
          <a:p>
            <a:fld id="{243ACCF2-A6CA-495C-8EE0-7ED12D25706B}" type="datetimeFigureOut">
              <a:rPr lang="nl-NL" altLang="nl-NL" smtClean="0"/>
              <a:pPr/>
              <a:t>18-09-2025</a:t>
            </a:fld>
            <a:endParaRPr lang="nl-NL" altLang="en-US"/>
          </a:p>
        </p:txBody>
      </p:sp>
      <p:sp>
        <p:nvSpPr>
          <p:cNvPr id="3" name="Tijdelijke aanduiding voor voettekst 2">
            <a:extLst>
              <a:ext uri="{FF2B5EF4-FFF2-40B4-BE49-F238E27FC236}">
                <a16:creationId xmlns:a16="http://schemas.microsoft.com/office/drawing/2014/main" id="{2DEAA8D3-34DF-2C6C-B764-8A32799D3EC7}"/>
              </a:ext>
            </a:extLst>
          </p:cNvPr>
          <p:cNvSpPr>
            <a:spLocks noGrp="1"/>
          </p:cNvSpPr>
          <p:nvPr>
            <p:ph type="ftr" sz="quarter" idx="11"/>
          </p:nvPr>
        </p:nvSpPr>
        <p:spPr/>
        <p:txBody>
          <a:bodyPr/>
          <a:lstStyle/>
          <a:p>
            <a:endParaRPr lang="nl-NL" altLang="en-US"/>
          </a:p>
        </p:txBody>
      </p:sp>
      <p:sp>
        <p:nvSpPr>
          <p:cNvPr id="4" name="Tijdelijke aanduiding voor dianummer 3">
            <a:extLst>
              <a:ext uri="{FF2B5EF4-FFF2-40B4-BE49-F238E27FC236}">
                <a16:creationId xmlns:a16="http://schemas.microsoft.com/office/drawing/2014/main" id="{53B8BD88-778F-B4FA-92A5-449D626F9A2C}"/>
              </a:ext>
            </a:extLst>
          </p:cNvPr>
          <p:cNvSpPr>
            <a:spLocks noGrp="1"/>
          </p:cNvSpPr>
          <p:nvPr>
            <p:ph type="sldNum" sz="quarter" idx="12"/>
          </p:nvPr>
        </p:nvSpPr>
        <p:spPr/>
        <p:txBody>
          <a:bodyPr/>
          <a:lstStyle/>
          <a:p>
            <a:fld id="{7A4870F2-1927-4F71-A8E5-7696ADFF7B92}" type="slidenum">
              <a:rPr lang="nl-NL" altLang="en-US" smtClean="0"/>
              <a:pPr/>
              <a:t>‹nr.›</a:t>
            </a:fld>
            <a:endParaRPr lang="nl-NL" altLang="en-US"/>
          </a:p>
        </p:txBody>
      </p:sp>
    </p:spTree>
    <p:extLst>
      <p:ext uri="{BB962C8B-B14F-4D97-AF65-F5344CB8AC3E}">
        <p14:creationId xmlns:p14="http://schemas.microsoft.com/office/powerpoint/2010/main" val="40877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AEEC0-1D80-7BD0-E6FF-462585B6B1B3}"/>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9DB3F93C-FBAF-FC3A-8A10-1EF618AB61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1D49C45-5D7D-9B17-6F24-E8145A7FB8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C03951-CEB8-7AA8-C58B-53BA7980FBFF}"/>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6" name="Tijdelijke aanduiding voor voettekst 5">
            <a:extLst>
              <a:ext uri="{FF2B5EF4-FFF2-40B4-BE49-F238E27FC236}">
                <a16:creationId xmlns:a16="http://schemas.microsoft.com/office/drawing/2014/main" id="{04869289-7EDE-FEE1-D185-4DF46E2B62C0}"/>
              </a:ext>
            </a:extLst>
          </p:cNvPr>
          <p:cNvSpPr>
            <a:spLocks noGrp="1"/>
          </p:cNvSpPr>
          <p:nvPr>
            <p:ph type="ftr" sz="quarter" idx="11"/>
          </p:nvPr>
        </p:nvSpPr>
        <p:spPr/>
        <p:txBody>
          <a:bodyPr/>
          <a:lstStyle/>
          <a:p>
            <a:endParaRPr lang="nl-NL" altLang="en-US"/>
          </a:p>
        </p:txBody>
      </p:sp>
      <p:sp>
        <p:nvSpPr>
          <p:cNvPr id="7" name="Tijdelijke aanduiding voor dianummer 6">
            <a:extLst>
              <a:ext uri="{FF2B5EF4-FFF2-40B4-BE49-F238E27FC236}">
                <a16:creationId xmlns:a16="http://schemas.microsoft.com/office/drawing/2014/main" id="{66B8D168-89B0-EE1F-3CB3-C51445DFD10C}"/>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32118082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3A2EE-60F2-BE7A-85FA-EF1C8B35776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936095BF-FE9F-2655-E3DE-34631E9C814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45E0F8F-0C7C-5A63-4AB1-CB75CA920B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7FCEB5E-29D7-BB59-4537-BB43C5024621}"/>
              </a:ext>
            </a:extLst>
          </p:cNvPr>
          <p:cNvSpPr>
            <a:spLocks noGrp="1"/>
          </p:cNvSpPr>
          <p:nvPr>
            <p:ph type="dt" sz="half" idx="10"/>
          </p:nvPr>
        </p:nvSpPr>
        <p:spPr/>
        <p:txBody>
          <a:bodyPr/>
          <a:lstStyle/>
          <a:p>
            <a:fld id="{BB540F21-D6D2-4FDD-B282-E7563D17EC78}" type="datetime1">
              <a:rPr lang="nl-NL" smtClean="0"/>
              <a:pPr/>
              <a:t>18-09-2025</a:t>
            </a:fld>
            <a:endParaRPr lang="nl-NL" altLang="en-US"/>
          </a:p>
        </p:txBody>
      </p:sp>
      <p:sp>
        <p:nvSpPr>
          <p:cNvPr id="6" name="Tijdelijke aanduiding voor voettekst 5">
            <a:extLst>
              <a:ext uri="{FF2B5EF4-FFF2-40B4-BE49-F238E27FC236}">
                <a16:creationId xmlns:a16="http://schemas.microsoft.com/office/drawing/2014/main" id="{19DFD75E-4883-3385-6F3B-2FFE76B344F5}"/>
              </a:ext>
            </a:extLst>
          </p:cNvPr>
          <p:cNvSpPr>
            <a:spLocks noGrp="1"/>
          </p:cNvSpPr>
          <p:nvPr>
            <p:ph type="ftr" sz="quarter" idx="11"/>
          </p:nvPr>
        </p:nvSpPr>
        <p:spPr/>
        <p:txBody>
          <a:bodyPr/>
          <a:lstStyle/>
          <a:p>
            <a:endParaRPr lang="nl-NL" altLang="en-US"/>
          </a:p>
        </p:txBody>
      </p:sp>
      <p:sp>
        <p:nvSpPr>
          <p:cNvPr id="7" name="Tijdelijke aanduiding voor dianummer 6">
            <a:extLst>
              <a:ext uri="{FF2B5EF4-FFF2-40B4-BE49-F238E27FC236}">
                <a16:creationId xmlns:a16="http://schemas.microsoft.com/office/drawing/2014/main" id="{1AD46B3C-99AE-AEA0-572A-E77D887517B4}"/>
              </a:ext>
            </a:extLst>
          </p:cNvPr>
          <p:cNvSpPr>
            <a:spLocks noGrp="1"/>
          </p:cNvSpPr>
          <p:nvPr>
            <p:ph type="sldNum" sz="quarter" idx="12"/>
          </p:nvPr>
        </p:nvSpPr>
        <p:spPr/>
        <p:txBody>
          <a:body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3740177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E5DC"/>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B2086A-B291-98BA-D317-58AB328AA6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EEC11F-4A2D-5647-93C5-04E7D65561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2FB335-79BB-3AB2-3D58-36E92F32A6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B540F21-D6D2-4FDD-B282-E7563D17EC78}" type="datetime1">
              <a:rPr lang="nl-NL" smtClean="0"/>
              <a:pPr/>
              <a:t>18-09-2025</a:t>
            </a:fld>
            <a:endParaRPr lang="nl-NL" altLang="en-US"/>
          </a:p>
        </p:txBody>
      </p:sp>
      <p:sp>
        <p:nvSpPr>
          <p:cNvPr id="5" name="Tijdelijke aanduiding voor voettekst 4">
            <a:extLst>
              <a:ext uri="{FF2B5EF4-FFF2-40B4-BE49-F238E27FC236}">
                <a16:creationId xmlns:a16="http://schemas.microsoft.com/office/drawing/2014/main" id="{C7FE9698-AA08-FCF4-03A1-B9C385646B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nl-NL" altLang="en-US"/>
          </a:p>
        </p:txBody>
      </p:sp>
      <p:sp>
        <p:nvSpPr>
          <p:cNvPr id="6" name="Tijdelijke aanduiding voor dianummer 5">
            <a:extLst>
              <a:ext uri="{FF2B5EF4-FFF2-40B4-BE49-F238E27FC236}">
                <a16:creationId xmlns:a16="http://schemas.microsoft.com/office/drawing/2014/main" id="{5F9AC261-49AA-89DC-E90F-4892F1AD38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A62DCD4-42BF-4CB3-B920-3330050F0BB2}" type="slidenum">
              <a:rPr lang="nl-NL" altLang="en-US" smtClean="0"/>
              <a:pPr/>
              <a:t>‹nr.›</a:t>
            </a:fld>
            <a:endParaRPr lang="nl-NL" altLang="en-US"/>
          </a:p>
        </p:txBody>
      </p:sp>
    </p:spTree>
    <p:extLst>
      <p:ext uri="{BB962C8B-B14F-4D97-AF65-F5344CB8AC3E}">
        <p14:creationId xmlns:p14="http://schemas.microsoft.com/office/powerpoint/2010/main" val="1932659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90" r:id="rId12"/>
    <p:sldLayoutId id="2147483691" r:id="rId13"/>
    <p:sldLayoutId id="2147483694"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jpg"/><Relationship Id="rId7" Type="http://schemas.openxmlformats.org/officeDocument/2006/relationships/diagramLayout" Target="../diagrams/layout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Data" Target="../diagrams/data4.xml"/><Relationship Id="rId5" Type="http://schemas.openxmlformats.org/officeDocument/2006/relationships/image" Target="../media/image4.sv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svg"/><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4.svg"/><Relationship Id="rId4" Type="http://schemas.openxmlformats.org/officeDocument/2006/relationships/diagramQuickStyle" Target="../diagrams/quickStyle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normAutofit/>
          </a:bodyPr>
          <a:lstStyle/>
          <a:p>
            <a:r>
              <a:rPr lang="nl-NL" dirty="0"/>
              <a:t>Rammelen aan de grenzen van het bestaande</a:t>
            </a:r>
          </a:p>
        </p:txBody>
      </p:sp>
      <p:sp>
        <p:nvSpPr>
          <p:cNvPr id="3" name="Ondertitel 2"/>
          <p:cNvSpPr>
            <a:spLocks noGrp="1"/>
          </p:cNvSpPr>
          <p:nvPr>
            <p:ph type="body" idx="1"/>
          </p:nvPr>
        </p:nvSpPr>
        <p:spPr>
          <a:xfrm>
            <a:off x="623888" y="4589464"/>
            <a:ext cx="7886700" cy="1500187"/>
          </a:xfrm>
        </p:spPr>
        <p:txBody>
          <a:bodyPr>
            <a:normAutofit/>
          </a:bodyPr>
          <a:lstStyle/>
          <a:p>
            <a:r>
              <a:rPr lang="nl-NL" dirty="0">
                <a:solidFill>
                  <a:schemeClr val="bg2">
                    <a:lumMod val="25000"/>
                  </a:schemeClr>
                </a:solidFill>
              </a:rPr>
              <a:t>Over verzet en paradigmawisseling</a:t>
            </a:r>
          </a:p>
        </p:txBody>
      </p:sp>
      <p:sp>
        <p:nvSpPr>
          <p:cNvPr id="8" name="Slide Number Placeholder 3">
            <a:extLst>
              <a:ext uri="{FF2B5EF4-FFF2-40B4-BE49-F238E27FC236}">
                <a16:creationId xmlns:a16="http://schemas.microsoft.com/office/drawing/2014/main" id="{F251508A-E071-8864-40C6-676BEBF65F92}"/>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a:t>
            </a:fld>
            <a:endParaRPr lang="nl-NL" altLang="en-US"/>
          </a:p>
        </p:txBody>
      </p:sp>
      <p:sp>
        <p:nvSpPr>
          <p:cNvPr id="5" name="Tekstvak 4">
            <a:extLst>
              <a:ext uri="{FF2B5EF4-FFF2-40B4-BE49-F238E27FC236}">
                <a16:creationId xmlns:a16="http://schemas.microsoft.com/office/drawing/2014/main" id="{D40163BB-F712-9B3F-57C2-2DAE9CC3CD05}"/>
              </a:ext>
            </a:extLst>
          </p:cNvPr>
          <p:cNvSpPr txBox="1"/>
          <p:nvPr/>
        </p:nvSpPr>
        <p:spPr>
          <a:xfrm>
            <a:off x="107504" y="6146900"/>
            <a:ext cx="2261581" cy="646331"/>
          </a:xfrm>
          <a:prstGeom prst="rect">
            <a:avLst/>
          </a:prstGeom>
          <a:noFill/>
        </p:spPr>
        <p:txBody>
          <a:bodyPr wrap="none" rtlCol="0">
            <a:spAutoFit/>
          </a:bodyPr>
          <a:lstStyle/>
          <a:p>
            <a:r>
              <a:rPr lang="nl-NL" dirty="0"/>
              <a:t>Marijke Spanjersberg</a:t>
            </a:r>
          </a:p>
          <a:p>
            <a:r>
              <a:rPr lang="nl-NL" dirty="0"/>
              <a:t>Leike van Oss</a:t>
            </a:r>
          </a:p>
        </p:txBody>
      </p:sp>
      <p:pic>
        <p:nvPicPr>
          <p:cNvPr id="10" name="Afbeelding 9">
            <a:extLst>
              <a:ext uri="{FF2B5EF4-FFF2-40B4-BE49-F238E27FC236}">
                <a16:creationId xmlns:a16="http://schemas.microsoft.com/office/drawing/2014/main" id="{48CDBD1D-3BF3-3C24-1471-FEDC43E52A7D}"/>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13" name="Graphic 12">
            <a:extLst>
              <a:ext uri="{FF2B5EF4-FFF2-40B4-BE49-F238E27FC236}">
                <a16:creationId xmlns:a16="http://schemas.microsoft.com/office/drawing/2014/main" id="{550AE1CF-B570-231A-3141-79AD5DA624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238477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17511-D699-9D31-8384-FBC5EC273E5A}"/>
              </a:ext>
            </a:extLst>
          </p:cNvPr>
          <p:cNvSpPr>
            <a:spLocks noGrp="1"/>
          </p:cNvSpPr>
          <p:nvPr>
            <p:ph type="title"/>
          </p:nvPr>
        </p:nvSpPr>
        <p:spPr>
          <a:xfrm>
            <a:off x="629841" y="457200"/>
            <a:ext cx="2949178" cy="1600200"/>
          </a:xfrm>
        </p:spPr>
        <p:txBody>
          <a:bodyPr anchor="b">
            <a:normAutofit/>
          </a:bodyPr>
          <a:lstStyle/>
          <a:p>
            <a:r>
              <a:rPr lang="nl-NL" dirty="0"/>
              <a:t>We vinden paradigma’s al heel normaal: </a:t>
            </a:r>
            <a:br>
              <a:rPr lang="nl-NL" dirty="0"/>
            </a:br>
            <a:r>
              <a:rPr lang="nl-NL" dirty="0"/>
              <a:t>in ons vak</a:t>
            </a:r>
          </a:p>
        </p:txBody>
      </p:sp>
      <p:pic>
        <p:nvPicPr>
          <p:cNvPr id="4" name="Afbeelding 3">
            <a:extLst>
              <a:ext uri="{FF2B5EF4-FFF2-40B4-BE49-F238E27FC236}">
                <a16:creationId xmlns:a16="http://schemas.microsoft.com/office/drawing/2014/main" id="{2DA6B0D1-22F6-8D82-4BB6-E50ABC2B4F57}"/>
              </a:ext>
            </a:extLst>
          </p:cNvPr>
          <p:cNvPicPr>
            <a:picLocks noChangeAspect="1"/>
          </p:cNvPicPr>
          <p:nvPr/>
        </p:nvPicPr>
        <p:blipFill>
          <a:blip r:embed="rId2"/>
          <a:stretch>
            <a:fillRect/>
          </a:stretch>
        </p:blipFill>
        <p:spPr>
          <a:xfrm>
            <a:off x="3887391" y="1109663"/>
            <a:ext cx="4629150" cy="4629150"/>
          </a:xfrm>
          <a:prstGeom prst="rect">
            <a:avLst/>
          </a:prstGeom>
          <a:noFill/>
        </p:spPr>
      </p:pic>
      <p:sp>
        <p:nvSpPr>
          <p:cNvPr id="5" name="Tekstvak 4">
            <a:extLst>
              <a:ext uri="{FF2B5EF4-FFF2-40B4-BE49-F238E27FC236}">
                <a16:creationId xmlns:a16="http://schemas.microsoft.com/office/drawing/2014/main" id="{266CC272-C1CA-0B83-793C-53AF161B93AF}"/>
              </a:ext>
            </a:extLst>
          </p:cNvPr>
          <p:cNvSpPr txBox="1"/>
          <p:nvPr/>
        </p:nvSpPr>
        <p:spPr>
          <a:xfrm>
            <a:off x="629841" y="2057400"/>
            <a:ext cx="2949178" cy="3811588"/>
          </a:xfrm>
          <a:prstGeom prst="rect">
            <a:avLst/>
          </a:prstGeom>
        </p:spPr>
        <p:txBody>
          <a:bodyPr vert="horz" lIns="91440" tIns="45720" rIns="91440" bIns="45720" rtlCol="0">
            <a:normAutofit/>
          </a:bodyPr>
          <a:lstStyle/>
          <a:p>
            <a:pPr defTabSz="685800">
              <a:spcBef>
                <a:spcPts val="750"/>
              </a:spcBef>
            </a:pPr>
            <a:r>
              <a:rPr lang="en-US" sz="1200" kern="1200"/>
              <a:t>De Caluwé en Vermaak</a:t>
            </a:r>
          </a:p>
        </p:txBody>
      </p:sp>
      <p:sp>
        <p:nvSpPr>
          <p:cNvPr id="10" name="Slide Number Placeholder 4">
            <a:extLst>
              <a:ext uri="{FF2B5EF4-FFF2-40B4-BE49-F238E27FC236}">
                <a16:creationId xmlns:a16="http://schemas.microsoft.com/office/drawing/2014/main" id="{B28CC569-2099-2FBC-7A2C-EAFBC5DBA96D}"/>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10</a:t>
            </a:fld>
            <a:endParaRPr lang="nl-NL" altLang="en-US"/>
          </a:p>
        </p:txBody>
      </p:sp>
      <p:pic>
        <p:nvPicPr>
          <p:cNvPr id="4098" name="Picture 2" descr="Optische illusies en gezichtsbedrog: oktober 2021">
            <a:extLst>
              <a:ext uri="{FF2B5EF4-FFF2-40B4-BE49-F238E27FC236}">
                <a16:creationId xmlns:a16="http://schemas.microsoft.com/office/drawing/2014/main" id="{18759CDF-1732-2E7A-8CA0-649C4B4F6F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2" b="15329"/>
          <a:stretch>
            <a:fillRect/>
          </a:stretch>
        </p:blipFill>
        <p:spPr bwMode="auto">
          <a:xfrm>
            <a:off x="179512" y="2636912"/>
            <a:ext cx="3503362" cy="223673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B2E477BD-6C37-18C0-A262-E032EC354473}"/>
              </a:ext>
            </a:extLst>
          </p:cNvPr>
          <p:cNvPicPr>
            <a:picLocks noChangeAspect="1"/>
          </p:cNvPicPr>
          <p:nvPr/>
        </p:nvPicPr>
        <p:blipFill>
          <a:blip r:embed="rId4">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7" name="Graphic 6">
            <a:extLst>
              <a:ext uri="{FF2B5EF4-FFF2-40B4-BE49-F238E27FC236}">
                <a16:creationId xmlns:a16="http://schemas.microsoft.com/office/drawing/2014/main" id="{F427FAFE-4133-9529-983B-1D90112354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128572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78FA7B6-2728-23AC-86F4-1AAC01633D6F}"/>
              </a:ext>
            </a:extLst>
          </p:cNvPr>
          <p:cNvSpPr>
            <a:spLocks noGrp="1"/>
          </p:cNvSpPr>
          <p:nvPr>
            <p:ph sz="quarter" idx="13"/>
          </p:nvPr>
        </p:nvSpPr>
        <p:spPr>
          <a:xfrm>
            <a:off x="944754" y="2025000"/>
            <a:ext cx="3711533" cy="3855600"/>
          </a:xfrm>
        </p:spPr>
        <p:txBody>
          <a:bodyPr>
            <a:normAutofit/>
          </a:bodyPr>
          <a:lstStyle/>
          <a:p>
            <a:pPr marL="0" indent="0">
              <a:buNone/>
            </a:pPr>
            <a:r>
              <a:rPr lang="nl-NL" sz="1900" b="1"/>
              <a:t>Paradigma</a:t>
            </a:r>
          </a:p>
          <a:p>
            <a:pPr>
              <a:buFontTx/>
              <a:buChar char="-"/>
            </a:pPr>
            <a:r>
              <a:rPr lang="nl-NL" sz="1900"/>
              <a:t>Set van overtuigingen over de werkelijkheid</a:t>
            </a:r>
          </a:p>
          <a:p>
            <a:pPr>
              <a:buFontTx/>
              <a:buChar char="-"/>
            </a:pPr>
            <a:r>
              <a:rPr lang="nl-NL" sz="1900"/>
              <a:t>Richtinggevend voor wat je ziet</a:t>
            </a:r>
          </a:p>
          <a:p>
            <a:pPr>
              <a:buFontTx/>
              <a:buChar char="-"/>
            </a:pPr>
            <a:r>
              <a:rPr lang="nl-NL" sz="1900"/>
              <a:t>Helpend om de wereld om je heen te begrijpen</a:t>
            </a:r>
          </a:p>
          <a:p>
            <a:pPr>
              <a:buFontTx/>
              <a:buChar char="-"/>
            </a:pPr>
            <a:r>
              <a:rPr lang="nl-NL" sz="1900"/>
              <a:t>Je kunt wel ordenen met bestaande paradigma’s, maar je kunt niet tegelijkertijd verschillende hanteren</a:t>
            </a:r>
          </a:p>
        </p:txBody>
      </p:sp>
      <p:sp>
        <p:nvSpPr>
          <p:cNvPr id="5" name="Tijdelijke aanduiding voor inhoud 4">
            <a:extLst>
              <a:ext uri="{FF2B5EF4-FFF2-40B4-BE49-F238E27FC236}">
                <a16:creationId xmlns:a16="http://schemas.microsoft.com/office/drawing/2014/main" id="{FB5008E8-28BE-69A6-8BBC-2C1E551C77A1}"/>
              </a:ext>
            </a:extLst>
          </p:cNvPr>
          <p:cNvSpPr>
            <a:spLocks noGrp="1"/>
          </p:cNvSpPr>
          <p:nvPr>
            <p:ph sz="quarter" idx="14"/>
          </p:nvPr>
        </p:nvSpPr>
        <p:spPr>
          <a:xfrm>
            <a:off x="4733976" y="2026800"/>
            <a:ext cx="3711533" cy="3853800"/>
          </a:xfrm>
        </p:spPr>
        <p:txBody>
          <a:bodyPr>
            <a:normAutofit/>
          </a:bodyPr>
          <a:lstStyle/>
          <a:p>
            <a:pPr marL="0" indent="0">
              <a:buNone/>
            </a:pPr>
            <a:r>
              <a:rPr lang="nl-NL" b="1" dirty="0"/>
              <a:t>Meervoudig kijken</a:t>
            </a:r>
          </a:p>
          <a:p>
            <a:pPr>
              <a:buFontTx/>
              <a:buChar char="-"/>
            </a:pPr>
            <a:r>
              <a:rPr lang="nl-NL" dirty="0"/>
              <a:t>Van verschillende kanten naar een vraagstuk kijken</a:t>
            </a:r>
          </a:p>
          <a:p>
            <a:pPr>
              <a:buFontTx/>
              <a:buChar char="-"/>
            </a:pPr>
            <a:r>
              <a:rPr lang="nl-NL" dirty="0"/>
              <a:t>Je realiseren dat je een vraagstuk nooit vanuit een perspectief kunt zien</a:t>
            </a:r>
          </a:p>
          <a:p>
            <a:pPr>
              <a:buFontTx/>
              <a:buChar char="-"/>
            </a:pPr>
            <a:r>
              <a:rPr lang="nl-NL" dirty="0"/>
              <a:t>Je kunt steeds weer van perspectief wisselen</a:t>
            </a:r>
          </a:p>
        </p:txBody>
      </p:sp>
      <p:sp>
        <p:nvSpPr>
          <p:cNvPr id="2" name="Titel 1">
            <a:extLst>
              <a:ext uri="{FF2B5EF4-FFF2-40B4-BE49-F238E27FC236}">
                <a16:creationId xmlns:a16="http://schemas.microsoft.com/office/drawing/2014/main" id="{A88B2660-CF44-B5B4-699F-D84A5F3BA36C}"/>
              </a:ext>
            </a:extLst>
          </p:cNvPr>
          <p:cNvSpPr>
            <a:spLocks noGrp="1"/>
          </p:cNvSpPr>
          <p:nvPr>
            <p:ph type="title"/>
          </p:nvPr>
        </p:nvSpPr>
        <p:spPr>
          <a:xfrm>
            <a:off x="947454" y="723959"/>
            <a:ext cx="7497838" cy="1193040"/>
          </a:xfrm>
        </p:spPr>
        <p:txBody>
          <a:bodyPr anchor="ctr">
            <a:normAutofit/>
          </a:bodyPr>
          <a:lstStyle/>
          <a:p>
            <a:r>
              <a:rPr lang="nl-NL" dirty="0"/>
              <a:t>Paradigma’s ‘overzien’ is iets anders dan meervoudig kijken</a:t>
            </a:r>
          </a:p>
        </p:txBody>
      </p:sp>
      <p:pic>
        <p:nvPicPr>
          <p:cNvPr id="3" name="Afbeelding 2">
            <a:extLst>
              <a:ext uri="{FF2B5EF4-FFF2-40B4-BE49-F238E27FC236}">
                <a16:creationId xmlns:a16="http://schemas.microsoft.com/office/drawing/2014/main" id="{1B195F97-9611-B846-E426-BAE6429511ED}"/>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6" name="Graphic 5">
            <a:extLst>
              <a:ext uri="{FF2B5EF4-FFF2-40B4-BE49-F238E27FC236}">
                <a16:creationId xmlns:a16="http://schemas.microsoft.com/office/drawing/2014/main" id="{2F4F8CE8-F142-761D-C4A1-7AD3553A27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257200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51CC219-72F6-8684-1C60-B4C20791C059}"/>
              </a:ext>
            </a:extLst>
          </p:cNvPr>
          <p:cNvSpPr>
            <a:spLocks noGrp="1"/>
          </p:cNvSpPr>
          <p:nvPr>
            <p:ph type="title"/>
          </p:nvPr>
        </p:nvSpPr>
        <p:spPr>
          <a:xfrm>
            <a:off x="633412" y="2245206"/>
            <a:ext cx="7886700" cy="2852737"/>
          </a:xfrm>
        </p:spPr>
        <p:txBody>
          <a:bodyPr anchor="t">
            <a:normAutofit/>
          </a:bodyPr>
          <a:lstStyle/>
          <a:p>
            <a:r>
              <a:rPr lang="nl-NL" dirty="0"/>
              <a:t>Het bestaande overzien is iets anders dan het nieuwe gaan zien</a:t>
            </a:r>
          </a:p>
        </p:txBody>
      </p:sp>
      <p:sp>
        <p:nvSpPr>
          <p:cNvPr id="7" name="Ondertitel 6">
            <a:extLst>
              <a:ext uri="{FF2B5EF4-FFF2-40B4-BE49-F238E27FC236}">
                <a16:creationId xmlns:a16="http://schemas.microsoft.com/office/drawing/2014/main" id="{6E12D101-49BD-3702-1373-53382DD85F78}"/>
              </a:ext>
            </a:extLst>
          </p:cNvPr>
          <p:cNvSpPr>
            <a:spLocks noGrp="1"/>
          </p:cNvSpPr>
          <p:nvPr>
            <p:ph type="body" idx="1"/>
          </p:nvPr>
        </p:nvSpPr>
        <p:spPr>
          <a:xfrm>
            <a:off x="827584" y="3861048"/>
            <a:ext cx="7886700" cy="1500187"/>
          </a:xfrm>
        </p:spPr>
        <p:txBody>
          <a:bodyPr>
            <a:normAutofit/>
          </a:bodyPr>
          <a:lstStyle/>
          <a:p>
            <a:pPr algn="ctr"/>
            <a:r>
              <a:rPr lang="nl-NL" sz="2000" dirty="0">
                <a:solidFill>
                  <a:schemeClr val="bg2">
                    <a:lumMod val="25000"/>
                  </a:schemeClr>
                </a:solidFill>
              </a:rPr>
              <a:t>Het nieuwe gaan zien, is een heel ander proces</a:t>
            </a:r>
          </a:p>
        </p:txBody>
      </p:sp>
      <p:sp>
        <p:nvSpPr>
          <p:cNvPr id="14" name="Slide Number Placeholder 3">
            <a:extLst>
              <a:ext uri="{FF2B5EF4-FFF2-40B4-BE49-F238E27FC236}">
                <a16:creationId xmlns:a16="http://schemas.microsoft.com/office/drawing/2014/main" id="{E266BED7-6CB5-8407-A750-EEAEDB025A49}"/>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12</a:t>
            </a:fld>
            <a:endParaRPr lang="nl-NL" altLang="en-US"/>
          </a:p>
        </p:txBody>
      </p:sp>
      <p:pic>
        <p:nvPicPr>
          <p:cNvPr id="2" name="Afbeelding 1">
            <a:extLst>
              <a:ext uri="{FF2B5EF4-FFF2-40B4-BE49-F238E27FC236}">
                <a16:creationId xmlns:a16="http://schemas.microsoft.com/office/drawing/2014/main" id="{2EFF508A-7065-88E9-A27D-EAE21A486EAA}"/>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20CAB0DE-7D2C-FAEE-4445-533C85E770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321623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2023B-84AF-41E2-B09B-AB6E1A3EDAF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3878B209-D61F-73B9-AF40-7FCE6078C01F}"/>
              </a:ext>
            </a:extLst>
          </p:cNvPr>
          <p:cNvSpPr>
            <a:spLocks noGrp="1"/>
          </p:cNvSpPr>
          <p:nvPr>
            <p:ph type="title"/>
          </p:nvPr>
        </p:nvSpPr>
        <p:spPr>
          <a:xfrm>
            <a:off x="899592" y="1426589"/>
            <a:ext cx="7886700" cy="2852737"/>
          </a:xfrm>
        </p:spPr>
        <p:txBody>
          <a:bodyPr anchor="t">
            <a:normAutofit/>
          </a:bodyPr>
          <a:lstStyle/>
          <a:p>
            <a:r>
              <a:rPr lang="nl-NL" dirty="0"/>
              <a:t>De paradigmastrijd in de GGZ</a:t>
            </a:r>
          </a:p>
        </p:txBody>
      </p:sp>
      <p:sp>
        <p:nvSpPr>
          <p:cNvPr id="14" name="Slide Number Placeholder 3">
            <a:extLst>
              <a:ext uri="{FF2B5EF4-FFF2-40B4-BE49-F238E27FC236}">
                <a16:creationId xmlns:a16="http://schemas.microsoft.com/office/drawing/2014/main" id="{C73DDF49-4EF9-9DFF-5016-1C164C93384E}"/>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13</a:t>
            </a:fld>
            <a:endParaRPr lang="nl-NL" altLang="en-US"/>
          </a:p>
        </p:txBody>
      </p:sp>
      <p:pic>
        <p:nvPicPr>
          <p:cNvPr id="2" name="Afbeelding 1">
            <a:extLst>
              <a:ext uri="{FF2B5EF4-FFF2-40B4-BE49-F238E27FC236}">
                <a16:creationId xmlns:a16="http://schemas.microsoft.com/office/drawing/2014/main" id="{05704503-6AC0-271C-F9CC-F72566E63D6C}"/>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07EAB390-A1B7-CFC1-9AAD-25177C95F0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
        <p:nvSpPr>
          <p:cNvPr id="6" name="Tijdelijke aanduiding voor tekst 5">
            <a:extLst>
              <a:ext uri="{FF2B5EF4-FFF2-40B4-BE49-F238E27FC236}">
                <a16:creationId xmlns:a16="http://schemas.microsoft.com/office/drawing/2014/main" id="{CF009149-615B-E085-2835-A61D2973F91D}"/>
              </a:ext>
            </a:extLst>
          </p:cNvPr>
          <p:cNvSpPr>
            <a:spLocks noGrp="1"/>
          </p:cNvSpPr>
          <p:nvPr>
            <p:ph type="body" idx="1"/>
          </p:nvPr>
        </p:nvSpPr>
        <p:spPr>
          <a:xfrm>
            <a:off x="214720" y="2695150"/>
            <a:ext cx="8853444" cy="3168352"/>
          </a:xfrm>
        </p:spPr>
        <p:txBody>
          <a:bodyPr>
            <a:normAutofit lnSpcReduction="10000"/>
          </a:bodyPr>
          <a:lstStyle/>
          <a:p>
            <a:r>
              <a:rPr lang="nl-NL" sz="2400" dirty="0">
                <a:solidFill>
                  <a:srgbClr val="002060"/>
                </a:solidFill>
              </a:rPr>
              <a:t>'Normale’ paradigma:		Nieuwe paradigma:</a:t>
            </a:r>
          </a:p>
          <a:p>
            <a:endParaRPr lang="nl-NL" sz="2400" dirty="0">
              <a:solidFill>
                <a:srgbClr val="002060"/>
              </a:solidFill>
            </a:endParaRPr>
          </a:p>
          <a:p>
            <a:r>
              <a:rPr lang="nl-NL" sz="2400" dirty="0">
                <a:solidFill>
                  <a:schemeClr val="bg2">
                    <a:lumMod val="25000"/>
                  </a:schemeClr>
                </a:solidFill>
              </a:rPr>
              <a:t>Een specifieke methode		Algemeen werkzame factoren</a:t>
            </a:r>
          </a:p>
          <a:p>
            <a:endParaRPr lang="nl-NL" sz="2400" dirty="0">
              <a:solidFill>
                <a:schemeClr val="bg2">
                  <a:lumMod val="25000"/>
                </a:schemeClr>
              </a:solidFill>
            </a:endParaRPr>
          </a:p>
          <a:p>
            <a:r>
              <a:rPr lang="nl-NL" sz="2400" dirty="0">
                <a:solidFill>
                  <a:schemeClr val="bg2">
                    <a:lumMod val="25000"/>
                  </a:schemeClr>
                </a:solidFill>
              </a:rPr>
              <a:t>Verdragen als sluitstuk		Verdragen als basis</a:t>
            </a:r>
          </a:p>
          <a:p>
            <a:endParaRPr lang="nl-NL" sz="2400" dirty="0">
              <a:solidFill>
                <a:schemeClr val="bg2">
                  <a:lumMod val="25000"/>
                </a:schemeClr>
              </a:solidFill>
            </a:endParaRPr>
          </a:p>
          <a:p>
            <a:r>
              <a:rPr lang="nl-NL" sz="2400" dirty="0">
                <a:solidFill>
                  <a:schemeClr val="bg2">
                    <a:lumMod val="25000"/>
                  </a:schemeClr>
                </a:solidFill>
              </a:rPr>
              <a:t>Het protocol is voor de cliënt	Het protocol is voor de therapeut			</a:t>
            </a:r>
          </a:p>
          <a:p>
            <a:endParaRPr lang="nl-NL" dirty="0"/>
          </a:p>
        </p:txBody>
      </p:sp>
    </p:spTree>
    <p:extLst>
      <p:ext uri="{BB962C8B-B14F-4D97-AF65-F5344CB8AC3E}">
        <p14:creationId xmlns:p14="http://schemas.microsoft.com/office/powerpoint/2010/main" val="3061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A49B-8709-F918-52A4-D5AF1991F696}"/>
            </a:ext>
          </a:extLst>
        </p:cNvPr>
        <p:cNvGrpSpPr/>
        <p:nvPr/>
      </p:nvGrpSpPr>
      <p:grpSpPr>
        <a:xfrm>
          <a:off x="0" y="0"/>
          <a:ext cx="0" cy="0"/>
          <a:chOff x="0" y="0"/>
          <a:chExt cx="0" cy="0"/>
        </a:xfrm>
      </p:grpSpPr>
      <p:pic>
        <p:nvPicPr>
          <p:cNvPr id="24" name="Afbeelding 23" descr="Afbeelding met cirkel, schets, wit, spiraal&#10;&#10;Door AI gegenereerde inhoud is mogelijk onjuist.">
            <a:extLst>
              <a:ext uri="{FF2B5EF4-FFF2-40B4-BE49-F238E27FC236}">
                <a16:creationId xmlns:a16="http://schemas.microsoft.com/office/drawing/2014/main" id="{D56FD468-A5E7-D5B8-8FE5-BF9C2CA4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634" y="1820467"/>
            <a:ext cx="2841749" cy="2695482"/>
          </a:xfrm>
          <a:prstGeom prst="rect">
            <a:avLst/>
          </a:prstGeom>
        </p:spPr>
      </p:pic>
      <p:sp>
        <p:nvSpPr>
          <p:cNvPr id="14" name="Slide Number Placeholder 3">
            <a:extLst>
              <a:ext uri="{FF2B5EF4-FFF2-40B4-BE49-F238E27FC236}">
                <a16:creationId xmlns:a16="http://schemas.microsoft.com/office/drawing/2014/main" id="{AB8F9EAB-B54C-C572-B083-3F70F6E7E9EB}"/>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14</a:t>
            </a:fld>
            <a:endParaRPr lang="nl-NL" altLang="en-US"/>
          </a:p>
        </p:txBody>
      </p:sp>
      <p:pic>
        <p:nvPicPr>
          <p:cNvPr id="2" name="Afbeelding 1">
            <a:extLst>
              <a:ext uri="{FF2B5EF4-FFF2-40B4-BE49-F238E27FC236}">
                <a16:creationId xmlns:a16="http://schemas.microsoft.com/office/drawing/2014/main" id="{BFC0081F-9862-26E7-9247-073C0812260E}"/>
              </a:ext>
            </a:extLst>
          </p:cNvPr>
          <p:cNvPicPr>
            <a:picLocks noChangeAspect="1"/>
          </p:cNvPicPr>
          <p:nvPr/>
        </p:nvPicPr>
        <p:blipFill>
          <a:blip r:embed="rId3">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04E154E6-617D-B0BC-FCAC-4FCCD0CD55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4248" y="101958"/>
            <a:ext cx="2228708" cy="666391"/>
          </a:xfrm>
          <a:prstGeom prst="rect">
            <a:avLst/>
          </a:prstGeom>
        </p:spPr>
      </p:pic>
      <p:sp>
        <p:nvSpPr>
          <p:cNvPr id="10" name="Ring 9">
            <a:extLst>
              <a:ext uri="{FF2B5EF4-FFF2-40B4-BE49-F238E27FC236}">
                <a16:creationId xmlns:a16="http://schemas.microsoft.com/office/drawing/2014/main" id="{0B44863E-6A82-D40A-8EBE-C32948091897}"/>
              </a:ext>
            </a:extLst>
          </p:cNvPr>
          <p:cNvSpPr/>
          <p:nvPr/>
        </p:nvSpPr>
        <p:spPr>
          <a:xfrm>
            <a:off x="2339753" y="775207"/>
            <a:ext cx="3096344" cy="1008112"/>
          </a:xfrm>
          <a:prstGeom prst="donut">
            <a:avLst>
              <a:gd name="adj" fmla="val 1351"/>
            </a:avLst>
          </a:prstGeom>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Ring 10">
            <a:extLst>
              <a:ext uri="{FF2B5EF4-FFF2-40B4-BE49-F238E27FC236}">
                <a16:creationId xmlns:a16="http://schemas.microsoft.com/office/drawing/2014/main" id="{97544326-7C97-20E3-8A6A-2A2DB422CDFA}"/>
              </a:ext>
            </a:extLst>
          </p:cNvPr>
          <p:cNvSpPr/>
          <p:nvPr/>
        </p:nvSpPr>
        <p:spPr>
          <a:xfrm>
            <a:off x="6170999" y="1063398"/>
            <a:ext cx="2791036" cy="1008112"/>
          </a:xfrm>
          <a:prstGeom prst="donut">
            <a:avLst>
              <a:gd name="adj" fmla="val 1351"/>
            </a:avLst>
          </a:prstGeom>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Tekstvak 11">
            <a:extLst>
              <a:ext uri="{FF2B5EF4-FFF2-40B4-BE49-F238E27FC236}">
                <a16:creationId xmlns:a16="http://schemas.microsoft.com/office/drawing/2014/main" id="{242EE3F5-6EC2-46FC-100E-EEEEB3CEEDAE}"/>
              </a:ext>
            </a:extLst>
          </p:cNvPr>
          <p:cNvSpPr txBox="1"/>
          <p:nvPr/>
        </p:nvSpPr>
        <p:spPr>
          <a:xfrm>
            <a:off x="2731659" y="988230"/>
            <a:ext cx="2312532" cy="584775"/>
          </a:xfrm>
          <a:prstGeom prst="rect">
            <a:avLst/>
          </a:prstGeom>
          <a:noFill/>
        </p:spPr>
        <p:txBody>
          <a:bodyPr wrap="square" rtlCol="0">
            <a:spAutoFit/>
          </a:bodyPr>
          <a:lstStyle/>
          <a:p>
            <a:pPr algn="ctr"/>
            <a:r>
              <a:rPr lang="nl-NL" sz="1600" dirty="0"/>
              <a:t>Therapeut moet en wil zich onderscheiden</a:t>
            </a:r>
          </a:p>
        </p:txBody>
      </p:sp>
      <p:sp>
        <p:nvSpPr>
          <p:cNvPr id="13" name="Ring 12">
            <a:extLst>
              <a:ext uri="{FF2B5EF4-FFF2-40B4-BE49-F238E27FC236}">
                <a16:creationId xmlns:a16="http://schemas.microsoft.com/office/drawing/2014/main" id="{E366BCEB-0989-3039-155D-1F6668787D16}"/>
              </a:ext>
            </a:extLst>
          </p:cNvPr>
          <p:cNvSpPr/>
          <p:nvPr/>
        </p:nvSpPr>
        <p:spPr>
          <a:xfrm>
            <a:off x="5681812" y="4448474"/>
            <a:ext cx="3096344" cy="1008112"/>
          </a:xfrm>
          <a:prstGeom prst="donut">
            <a:avLst>
              <a:gd name="adj" fmla="val 1351"/>
            </a:avLst>
          </a:prstGeom>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Tekstvak 14">
            <a:extLst>
              <a:ext uri="{FF2B5EF4-FFF2-40B4-BE49-F238E27FC236}">
                <a16:creationId xmlns:a16="http://schemas.microsoft.com/office/drawing/2014/main" id="{99D8F9F3-3814-DB97-D35D-0E8524B6F763}"/>
              </a:ext>
            </a:extLst>
          </p:cNvPr>
          <p:cNvSpPr txBox="1"/>
          <p:nvPr/>
        </p:nvSpPr>
        <p:spPr>
          <a:xfrm>
            <a:off x="6534879" y="3012148"/>
            <a:ext cx="2252117" cy="584775"/>
          </a:xfrm>
          <a:prstGeom prst="rect">
            <a:avLst/>
          </a:prstGeom>
          <a:noFill/>
        </p:spPr>
        <p:txBody>
          <a:bodyPr wrap="square" rtlCol="0">
            <a:spAutoFit/>
          </a:bodyPr>
          <a:lstStyle/>
          <a:p>
            <a:pPr algn="ctr"/>
            <a:r>
              <a:rPr lang="nl-NL" sz="1600" dirty="0"/>
              <a:t>Cliënt wil behandeling op maat</a:t>
            </a:r>
          </a:p>
        </p:txBody>
      </p:sp>
      <p:sp>
        <p:nvSpPr>
          <p:cNvPr id="16" name="Ring 15">
            <a:extLst>
              <a:ext uri="{FF2B5EF4-FFF2-40B4-BE49-F238E27FC236}">
                <a16:creationId xmlns:a16="http://schemas.microsoft.com/office/drawing/2014/main" id="{A2DCEB6F-1FF0-9C76-5AB7-238A057A1988}"/>
              </a:ext>
            </a:extLst>
          </p:cNvPr>
          <p:cNvSpPr/>
          <p:nvPr/>
        </p:nvSpPr>
        <p:spPr>
          <a:xfrm>
            <a:off x="597823" y="4246676"/>
            <a:ext cx="3096344" cy="1008112"/>
          </a:xfrm>
          <a:prstGeom prst="donut">
            <a:avLst>
              <a:gd name="adj" fmla="val 1351"/>
            </a:avLst>
          </a:prstGeom>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Tekstvak 16">
            <a:extLst>
              <a:ext uri="{FF2B5EF4-FFF2-40B4-BE49-F238E27FC236}">
                <a16:creationId xmlns:a16="http://schemas.microsoft.com/office/drawing/2014/main" id="{42ECC5CE-D0B9-A056-5792-51D1AF15A4B6}"/>
              </a:ext>
            </a:extLst>
          </p:cNvPr>
          <p:cNvSpPr txBox="1"/>
          <p:nvPr/>
        </p:nvSpPr>
        <p:spPr>
          <a:xfrm>
            <a:off x="6097906" y="4584717"/>
            <a:ext cx="2448271" cy="830997"/>
          </a:xfrm>
          <a:prstGeom prst="rect">
            <a:avLst/>
          </a:prstGeom>
          <a:noFill/>
        </p:spPr>
        <p:txBody>
          <a:bodyPr wrap="square" rtlCol="0">
            <a:spAutoFit/>
          </a:bodyPr>
          <a:lstStyle/>
          <a:p>
            <a:pPr algn="ctr"/>
            <a:r>
              <a:rPr lang="nl-NL" sz="1600" dirty="0"/>
              <a:t>Wetenschappers zoeken naar onderscheidende kennis </a:t>
            </a:r>
          </a:p>
        </p:txBody>
      </p:sp>
      <p:sp>
        <p:nvSpPr>
          <p:cNvPr id="18" name="Tekstvak 17">
            <a:extLst>
              <a:ext uri="{FF2B5EF4-FFF2-40B4-BE49-F238E27FC236}">
                <a16:creationId xmlns:a16="http://schemas.microsoft.com/office/drawing/2014/main" id="{05367EEF-F3B8-6A0A-AEA7-6CE09E5D80BD}"/>
              </a:ext>
            </a:extLst>
          </p:cNvPr>
          <p:cNvSpPr txBox="1"/>
          <p:nvPr/>
        </p:nvSpPr>
        <p:spPr>
          <a:xfrm>
            <a:off x="975205" y="4335233"/>
            <a:ext cx="2288933" cy="830997"/>
          </a:xfrm>
          <a:prstGeom prst="rect">
            <a:avLst/>
          </a:prstGeom>
          <a:noFill/>
        </p:spPr>
        <p:txBody>
          <a:bodyPr wrap="square" rtlCol="0">
            <a:spAutoFit/>
          </a:bodyPr>
          <a:lstStyle/>
          <a:p>
            <a:pPr algn="ctr"/>
            <a:r>
              <a:rPr lang="nl-NL" sz="1600" dirty="0"/>
              <a:t>Overheid en verzekeraars zijn ingericht op </a:t>
            </a:r>
            <a:r>
              <a:rPr lang="nl-NL" sz="1600" dirty="0" err="1"/>
              <a:t>DBC’s</a:t>
            </a:r>
            <a:endParaRPr lang="nl-NL" sz="1600" dirty="0"/>
          </a:p>
        </p:txBody>
      </p:sp>
      <p:sp>
        <p:nvSpPr>
          <p:cNvPr id="19" name="Ring 18">
            <a:extLst>
              <a:ext uri="{FF2B5EF4-FFF2-40B4-BE49-F238E27FC236}">
                <a16:creationId xmlns:a16="http://schemas.microsoft.com/office/drawing/2014/main" id="{EC142FAE-C6AE-3EC4-F684-50C0C4C7F32A}"/>
              </a:ext>
            </a:extLst>
          </p:cNvPr>
          <p:cNvSpPr/>
          <p:nvPr/>
        </p:nvSpPr>
        <p:spPr>
          <a:xfrm>
            <a:off x="134907" y="2434819"/>
            <a:ext cx="3324717" cy="1120213"/>
          </a:xfrm>
          <a:prstGeom prst="donut">
            <a:avLst>
              <a:gd name="adj" fmla="val 1351"/>
            </a:avLst>
          </a:prstGeom>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0" name="Tekstvak 19">
            <a:extLst>
              <a:ext uri="{FF2B5EF4-FFF2-40B4-BE49-F238E27FC236}">
                <a16:creationId xmlns:a16="http://schemas.microsoft.com/office/drawing/2014/main" id="{0AD8BF29-4D4E-5995-AEC1-816F62A893DB}"/>
              </a:ext>
            </a:extLst>
          </p:cNvPr>
          <p:cNvSpPr txBox="1"/>
          <p:nvPr/>
        </p:nvSpPr>
        <p:spPr>
          <a:xfrm>
            <a:off x="380198" y="2630826"/>
            <a:ext cx="2878204" cy="830997"/>
          </a:xfrm>
          <a:prstGeom prst="rect">
            <a:avLst/>
          </a:prstGeom>
          <a:noFill/>
        </p:spPr>
        <p:txBody>
          <a:bodyPr wrap="square" rtlCol="0">
            <a:spAutoFit/>
          </a:bodyPr>
          <a:lstStyle/>
          <a:p>
            <a:pPr algn="ctr"/>
            <a:r>
              <a:rPr lang="nl-NL" sz="1600" dirty="0"/>
              <a:t>Media bestendigen het beeld dat er voor elk probleem </a:t>
            </a:r>
          </a:p>
          <a:p>
            <a:pPr algn="ctr"/>
            <a:r>
              <a:rPr lang="nl-NL" sz="1600" dirty="0"/>
              <a:t>een juiste oplossing is</a:t>
            </a:r>
          </a:p>
        </p:txBody>
      </p:sp>
      <p:sp>
        <p:nvSpPr>
          <p:cNvPr id="5" name="Tekstvak 4">
            <a:extLst>
              <a:ext uri="{FF2B5EF4-FFF2-40B4-BE49-F238E27FC236}">
                <a16:creationId xmlns:a16="http://schemas.microsoft.com/office/drawing/2014/main" id="{599B25B4-7A15-A087-E5D7-C2A89E0C1900}"/>
              </a:ext>
            </a:extLst>
          </p:cNvPr>
          <p:cNvSpPr txBox="1"/>
          <p:nvPr/>
        </p:nvSpPr>
        <p:spPr>
          <a:xfrm>
            <a:off x="827584" y="4515949"/>
            <a:ext cx="507661" cy="369332"/>
          </a:xfrm>
          <a:prstGeom prst="rect">
            <a:avLst/>
          </a:prstGeom>
          <a:noFill/>
        </p:spPr>
        <p:txBody>
          <a:bodyPr wrap="square" rtlCol="0">
            <a:spAutoFit/>
          </a:bodyPr>
          <a:lstStyle/>
          <a:p>
            <a:r>
              <a:rPr lang="nl-NL" dirty="0"/>
              <a:t>€</a:t>
            </a:r>
          </a:p>
        </p:txBody>
      </p:sp>
      <p:sp>
        <p:nvSpPr>
          <p:cNvPr id="6" name="Ring 5">
            <a:extLst>
              <a:ext uri="{FF2B5EF4-FFF2-40B4-BE49-F238E27FC236}">
                <a16:creationId xmlns:a16="http://schemas.microsoft.com/office/drawing/2014/main" id="{4F6C126A-8422-93F6-87A8-7C845B6BA093}"/>
              </a:ext>
            </a:extLst>
          </p:cNvPr>
          <p:cNvSpPr/>
          <p:nvPr/>
        </p:nvSpPr>
        <p:spPr>
          <a:xfrm>
            <a:off x="6320383" y="2755936"/>
            <a:ext cx="2791036" cy="1008112"/>
          </a:xfrm>
          <a:prstGeom prst="donut">
            <a:avLst>
              <a:gd name="adj" fmla="val 1351"/>
            </a:avLst>
          </a:prstGeom>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ekstvak 7">
            <a:extLst>
              <a:ext uri="{FF2B5EF4-FFF2-40B4-BE49-F238E27FC236}">
                <a16:creationId xmlns:a16="http://schemas.microsoft.com/office/drawing/2014/main" id="{45FE4575-6E05-7383-D2AE-5BA5654BFE81}"/>
              </a:ext>
            </a:extLst>
          </p:cNvPr>
          <p:cNvSpPr txBox="1"/>
          <p:nvPr/>
        </p:nvSpPr>
        <p:spPr>
          <a:xfrm>
            <a:off x="6590849" y="1230523"/>
            <a:ext cx="1908664" cy="584775"/>
          </a:xfrm>
          <a:prstGeom prst="rect">
            <a:avLst/>
          </a:prstGeom>
          <a:noFill/>
        </p:spPr>
        <p:txBody>
          <a:bodyPr wrap="none" rtlCol="0">
            <a:spAutoFit/>
          </a:bodyPr>
          <a:lstStyle/>
          <a:p>
            <a:pPr algn="ctr"/>
            <a:r>
              <a:rPr lang="nl-NL" sz="1600" dirty="0"/>
              <a:t>Onderwijs: </a:t>
            </a:r>
          </a:p>
          <a:p>
            <a:pPr algn="ctr"/>
            <a:r>
              <a:rPr lang="nl-NL" sz="1600" dirty="0"/>
              <a:t>snel diagnosticeren</a:t>
            </a:r>
          </a:p>
        </p:txBody>
      </p:sp>
    </p:spTree>
    <p:extLst>
      <p:ext uri="{BB962C8B-B14F-4D97-AF65-F5344CB8AC3E}">
        <p14:creationId xmlns:p14="http://schemas.microsoft.com/office/powerpoint/2010/main" val="309941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D7C1C-3C1F-E9C9-AF5E-B1AACE816B5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D0D28E7-E698-9631-699C-3A41ABBC2CBC}"/>
              </a:ext>
            </a:extLst>
          </p:cNvPr>
          <p:cNvSpPr>
            <a:spLocks noGrp="1"/>
          </p:cNvSpPr>
          <p:nvPr>
            <p:ph type="title"/>
          </p:nvPr>
        </p:nvSpPr>
        <p:spPr>
          <a:xfrm>
            <a:off x="698092" y="1468888"/>
            <a:ext cx="7886700" cy="2852737"/>
          </a:xfrm>
        </p:spPr>
        <p:txBody>
          <a:bodyPr anchor="t">
            <a:normAutofit/>
          </a:bodyPr>
          <a:lstStyle/>
          <a:p>
            <a:r>
              <a:rPr lang="nl-NL" dirty="0">
                <a:solidFill>
                  <a:srgbClr val="002060"/>
                </a:solidFill>
              </a:rPr>
              <a:t>Reactie op een jeugdige suïcide</a:t>
            </a:r>
          </a:p>
        </p:txBody>
      </p:sp>
      <p:sp>
        <p:nvSpPr>
          <p:cNvPr id="14" name="Slide Number Placeholder 3">
            <a:extLst>
              <a:ext uri="{FF2B5EF4-FFF2-40B4-BE49-F238E27FC236}">
                <a16:creationId xmlns:a16="http://schemas.microsoft.com/office/drawing/2014/main" id="{7B058466-75F8-68F1-7F3B-46174B4AB446}"/>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15</a:t>
            </a:fld>
            <a:endParaRPr lang="nl-NL" altLang="en-US"/>
          </a:p>
        </p:txBody>
      </p:sp>
      <p:pic>
        <p:nvPicPr>
          <p:cNvPr id="2" name="Afbeelding 1">
            <a:extLst>
              <a:ext uri="{FF2B5EF4-FFF2-40B4-BE49-F238E27FC236}">
                <a16:creationId xmlns:a16="http://schemas.microsoft.com/office/drawing/2014/main" id="{85D36FC0-2C5C-3D45-3EF7-FD4B884DBECF}"/>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43AF6D51-F72C-984C-DA41-BCCB2835F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
        <p:nvSpPr>
          <p:cNvPr id="6" name="Tijdelijke aanduiding voor tekst 5">
            <a:extLst>
              <a:ext uri="{FF2B5EF4-FFF2-40B4-BE49-F238E27FC236}">
                <a16:creationId xmlns:a16="http://schemas.microsoft.com/office/drawing/2014/main" id="{131A95CD-5020-D965-8DD8-4576DDFAD97C}"/>
              </a:ext>
            </a:extLst>
          </p:cNvPr>
          <p:cNvSpPr>
            <a:spLocks noGrp="1"/>
          </p:cNvSpPr>
          <p:nvPr>
            <p:ph type="body" idx="1"/>
          </p:nvPr>
        </p:nvSpPr>
        <p:spPr>
          <a:xfrm>
            <a:off x="416220" y="2348880"/>
            <a:ext cx="8370072" cy="3168352"/>
          </a:xfrm>
        </p:spPr>
        <p:txBody>
          <a:bodyPr>
            <a:normAutofit/>
          </a:bodyPr>
          <a:lstStyle/>
          <a:p>
            <a:pPr>
              <a:lnSpc>
                <a:spcPct val="150000"/>
              </a:lnSpc>
            </a:pPr>
            <a:r>
              <a:rPr lang="nl-NL" sz="2400" dirty="0">
                <a:solidFill>
                  <a:schemeClr val="bg2">
                    <a:lumMod val="25000"/>
                  </a:schemeClr>
                </a:solidFill>
                <a:latin typeface="Optima" panose="02000503060000020004" pitchFamily="2" charset="0"/>
              </a:rPr>
              <a:t>“De oplossing ligt in het creëren van gespecialiseerde centra waarin de beste specialisten, behandelaren en pedagogische medewerkers bijeenkomen met steun van onderzoekers om nieuwe kennis te ontwikkelen over begeleiding van kinderen met complexe </a:t>
            </a:r>
            <a:r>
              <a:rPr lang="nl-NL" sz="2400" dirty="0" err="1">
                <a:solidFill>
                  <a:schemeClr val="bg2">
                    <a:lumMod val="25000"/>
                  </a:schemeClr>
                </a:solidFill>
                <a:latin typeface="Optima" panose="02000503060000020004" pitchFamily="2" charset="0"/>
              </a:rPr>
              <a:t>multi</a:t>
            </a:r>
            <a:r>
              <a:rPr lang="nl-NL" sz="2400" dirty="0">
                <a:solidFill>
                  <a:schemeClr val="bg2">
                    <a:lumMod val="25000"/>
                  </a:schemeClr>
                </a:solidFill>
                <a:latin typeface="Optima" panose="02000503060000020004" pitchFamily="2" charset="0"/>
              </a:rPr>
              <a:t>-problematiek”			</a:t>
            </a:r>
          </a:p>
          <a:p>
            <a:endParaRPr lang="nl-NL" dirty="0"/>
          </a:p>
        </p:txBody>
      </p:sp>
    </p:spTree>
    <p:extLst>
      <p:ext uri="{BB962C8B-B14F-4D97-AF65-F5344CB8AC3E}">
        <p14:creationId xmlns:p14="http://schemas.microsoft.com/office/powerpoint/2010/main" val="421400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BAE8C-E01E-C7C3-335B-B79C1CD4722D}"/>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F4B01B1-C8AB-07E8-27AE-C835C8EE4543}"/>
              </a:ext>
            </a:extLst>
          </p:cNvPr>
          <p:cNvSpPr>
            <a:spLocks noGrp="1"/>
          </p:cNvSpPr>
          <p:nvPr>
            <p:ph type="title"/>
          </p:nvPr>
        </p:nvSpPr>
        <p:spPr>
          <a:xfrm>
            <a:off x="539552" y="851267"/>
            <a:ext cx="7886700" cy="954972"/>
          </a:xfrm>
        </p:spPr>
        <p:txBody>
          <a:bodyPr anchor="t">
            <a:normAutofit/>
          </a:bodyPr>
          <a:lstStyle/>
          <a:p>
            <a:r>
              <a:rPr lang="nl-NL" dirty="0">
                <a:solidFill>
                  <a:srgbClr val="002060"/>
                </a:solidFill>
              </a:rPr>
              <a:t>De paradigmastrijd van het NJI</a:t>
            </a:r>
          </a:p>
        </p:txBody>
      </p:sp>
      <p:sp>
        <p:nvSpPr>
          <p:cNvPr id="14" name="Slide Number Placeholder 3">
            <a:extLst>
              <a:ext uri="{FF2B5EF4-FFF2-40B4-BE49-F238E27FC236}">
                <a16:creationId xmlns:a16="http://schemas.microsoft.com/office/drawing/2014/main" id="{1004CC8B-343F-CDD7-2D79-78EF836CE5EC}"/>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16</a:t>
            </a:fld>
            <a:endParaRPr lang="nl-NL" altLang="en-US"/>
          </a:p>
        </p:txBody>
      </p:sp>
      <p:pic>
        <p:nvPicPr>
          <p:cNvPr id="2" name="Afbeelding 1">
            <a:extLst>
              <a:ext uri="{FF2B5EF4-FFF2-40B4-BE49-F238E27FC236}">
                <a16:creationId xmlns:a16="http://schemas.microsoft.com/office/drawing/2014/main" id="{9DEC4AFA-1015-3D78-AD6D-A11C986787EB}"/>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CB79AA7B-4771-52D0-FAFE-5343F614C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
        <p:nvSpPr>
          <p:cNvPr id="6" name="Tijdelijke aanduiding voor tekst 5">
            <a:extLst>
              <a:ext uri="{FF2B5EF4-FFF2-40B4-BE49-F238E27FC236}">
                <a16:creationId xmlns:a16="http://schemas.microsoft.com/office/drawing/2014/main" id="{36133662-4B09-F2DF-FF59-5BEC4E89B130}"/>
              </a:ext>
            </a:extLst>
          </p:cNvPr>
          <p:cNvSpPr>
            <a:spLocks noGrp="1"/>
          </p:cNvSpPr>
          <p:nvPr>
            <p:ph type="body" idx="1"/>
          </p:nvPr>
        </p:nvSpPr>
        <p:spPr>
          <a:xfrm>
            <a:off x="145278" y="2705652"/>
            <a:ext cx="8853444" cy="3755583"/>
          </a:xfrm>
        </p:spPr>
        <p:txBody>
          <a:bodyPr>
            <a:normAutofit/>
          </a:bodyPr>
          <a:lstStyle/>
          <a:p>
            <a:pPr algn="r"/>
            <a:r>
              <a:rPr lang="nl-NL" sz="2900" dirty="0">
                <a:solidFill>
                  <a:schemeClr val="bg2">
                    <a:lumMod val="25000"/>
                  </a:schemeClr>
                </a:solidFill>
              </a:rPr>
              <a:t>	</a:t>
            </a:r>
          </a:p>
          <a:p>
            <a:pPr marL="285750" indent="-285750">
              <a:buFont typeface="Arial" panose="020B0604020202020204" pitchFamily="34" charset="0"/>
              <a:buChar char="•"/>
            </a:pPr>
            <a:r>
              <a:rPr lang="nl-NL" sz="3200" dirty="0">
                <a:solidFill>
                  <a:schemeClr val="bg2">
                    <a:lumMod val="25000"/>
                  </a:schemeClr>
                </a:solidFill>
              </a:rPr>
              <a:t>Het begint bij onszelf: op zoek naar andere taal </a:t>
            </a:r>
          </a:p>
          <a:p>
            <a:pPr marL="285750" indent="-285750">
              <a:buFont typeface="Arial" panose="020B0604020202020204" pitchFamily="34" charset="0"/>
              <a:buChar char="•"/>
            </a:pPr>
            <a:r>
              <a:rPr lang="nl-NL" sz="3200" dirty="0">
                <a:solidFill>
                  <a:schemeClr val="bg2">
                    <a:lumMod val="25000"/>
                  </a:schemeClr>
                </a:solidFill>
              </a:rPr>
              <a:t>Vitale coalities maken: onderwijs, kinderopvang</a:t>
            </a:r>
          </a:p>
          <a:p>
            <a:pPr marL="285750" indent="-285750">
              <a:buFont typeface="Arial" panose="020B0604020202020204" pitchFamily="34" charset="0"/>
              <a:buChar char="•"/>
            </a:pPr>
            <a:r>
              <a:rPr lang="nl-NL" sz="3200" dirty="0">
                <a:solidFill>
                  <a:schemeClr val="bg2">
                    <a:lumMod val="25000"/>
                  </a:schemeClr>
                </a:solidFill>
              </a:rPr>
              <a:t>Agendering via politieke partijen</a:t>
            </a:r>
          </a:p>
          <a:p>
            <a:pPr marL="285750" indent="-285750">
              <a:buFont typeface="Arial" panose="020B0604020202020204" pitchFamily="34" charset="0"/>
              <a:buChar char="•"/>
            </a:pPr>
            <a:r>
              <a:rPr lang="nl-NL" sz="3200" dirty="0">
                <a:solidFill>
                  <a:schemeClr val="bg2">
                    <a:lumMod val="25000"/>
                  </a:schemeClr>
                </a:solidFill>
              </a:rPr>
              <a:t>Aansluiten bij wat echt belangrijk is</a:t>
            </a:r>
          </a:p>
          <a:p>
            <a:pPr marL="285750" indent="-285750">
              <a:buFont typeface="Arial" panose="020B0604020202020204" pitchFamily="34" charset="0"/>
              <a:buChar char="•"/>
            </a:pPr>
            <a:r>
              <a:rPr lang="nl-NL" sz="3200" dirty="0">
                <a:solidFill>
                  <a:schemeClr val="bg2">
                    <a:lumMod val="25000"/>
                  </a:schemeClr>
                </a:solidFill>
              </a:rPr>
              <a:t>Samen anders doen: collectief oudergesprek</a:t>
            </a:r>
          </a:p>
          <a:p>
            <a:pPr marL="285750" indent="-285750">
              <a:buFont typeface="Arial" panose="020B0604020202020204" pitchFamily="34" charset="0"/>
              <a:buChar char="•"/>
            </a:pPr>
            <a:endParaRPr lang="nl-NL" sz="3200" dirty="0">
              <a:solidFill>
                <a:schemeClr val="bg2">
                  <a:lumMod val="25000"/>
                </a:schemeClr>
              </a:solidFill>
            </a:endParaRPr>
          </a:p>
          <a:p>
            <a:pPr marL="285750" indent="-285750">
              <a:buFont typeface="Arial" panose="020B0604020202020204" pitchFamily="34" charset="0"/>
              <a:buChar char="•"/>
            </a:pPr>
            <a:endParaRPr lang="nl-NL" dirty="0"/>
          </a:p>
        </p:txBody>
      </p:sp>
      <p:sp>
        <p:nvSpPr>
          <p:cNvPr id="4" name="Tekstvak 3">
            <a:extLst>
              <a:ext uri="{FF2B5EF4-FFF2-40B4-BE49-F238E27FC236}">
                <a16:creationId xmlns:a16="http://schemas.microsoft.com/office/drawing/2014/main" id="{AC1F0A03-2E6E-7190-CF5E-87F8F25C82DD}"/>
              </a:ext>
            </a:extLst>
          </p:cNvPr>
          <p:cNvSpPr txBox="1"/>
          <p:nvPr/>
        </p:nvSpPr>
        <p:spPr>
          <a:xfrm>
            <a:off x="1904177" y="1701062"/>
            <a:ext cx="5474530" cy="1200329"/>
          </a:xfrm>
          <a:prstGeom prst="rect">
            <a:avLst/>
          </a:prstGeom>
          <a:noFill/>
        </p:spPr>
        <p:txBody>
          <a:bodyPr wrap="square" rtlCol="0">
            <a:spAutoFit/>
          </a:bodyPr>
          <a:lstStyle/>
          <a:p>
            <a:r>
              <a:rPr lang="nl-NL" sz="2400" dirty="0"/>
              <a:t>Hoe komen we uit de onmacht van individualisering, perfectionering, medicalisering en economisch denken?</a:t>
            </a:r>
          </a:p>
        </p:txBody>
      </p:sp>
    </p:spTree>
    <p:extLst>
      <p:ext uri="{BB962C8B-B14F-4D97-AF65-F5344CB8AC3E}">
        <p14:creationId xmlns:p14="http://schemas.microsoft.com/office/powerpoint/2010/main" val="408965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69B7-DFA6-DD32-0B6C-7B7ACC1CE23C}"/>
            </a:ext>
          </a:extLst>
        </p:cNvPr>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197D9409-F0F5-F12E-9A38-A9DBC6A547EF}"/>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17</a:t>
            </a:fld>
            <a:endParaRPr lang="nl-NL" altLang="en-US"/>
          </a:p>
        </p:txBody>
      </p:sp>
      <p:pic>
        <p:nvPicPr>
          <p:cNvPr id="2" name="Afbeelding 1">
            <a:extLst>
              <a:ext uri="{FF2B5EF4-FFF2-40B4-BE49-F238E27FC236}">
                <a16:creationId xmlns:a16="http://schemas.microsoft.com/office/drawing/2014/main" id="{845EF45C-6950-0CC2-18D1-0F6DE7773FDD}"/>
              </a:ext>
            </a:extLst>
          </p:cNvPr>
          <p:cNvPicPr>
            <a:picLocks noChangeAspect="1"/>
          </p:cNvPicPr>
          <p:nvPr/>
        </p:nvPicPr>
        <p:blipFill>
          <a:blip r:embed="rId3">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9FA4F321-7CAB-6394-CD4D-D54D76ADDE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4248" y="101958"/>
            <a:ext cx="2228708" cy="666391"/>
          </a:xfrm>
          <a:prstGeom prst="rect">
            <a:avLst/>
          </a:prstGeom>
        </p:spPr>
      </p:pic>
      <p:sp>
        <p:nvSpPr>
          <p:cNvPr id="12" name="Titel 4">
            <a:extLst>
              <a:ext uri="{FF2B5EF4-FFF2-40B4-BE49-F238E27FC236}">
                <a16:creationId xmlns:a16="http://schemas.microsoft.com/office/drawing/2014/main" id="{87303B9E-AB0A-E697-50BE-B61E2B2A79FF}"/>
              </a:ext>
            </a:extLst>
          </p:cNvPr>
          <p:cNvSpPr>
            <a:spLocks noGrp="1"/>
          </p:cNvSpPr>
          <p:nvPr>
            <p:ph type="title"/>
          </p:nvPr>
        </p:nvSpPr>
        <p:spPr>
          <a:xfrm>
            <a:off x="328250" y="895986"/>
            <a:ext cx="8781436" cy="954972"/>
          </a:xfrm>
        </p:spPr>
        <p:txBody>
          <a:bodyPr anchor="t">
            <a:normAutofit fontScale="90000"/>
          </a:bodyPr>
          <a:lstStyle/>
          <a:p>
            <a:r>
              <a:rPr lang="nl-NL" dirty="0">
                <a:solidFill>
                  <a:srgbClr val="002060"/>
                </a:solidFill>
              </a:rPr>
              <a:t>Waar speelt paradigmastrijd in ons werk?</a:t>
            </a:r>
            <a:br>
              <a:rPr lang="nl-NL" dirty="0">
                <a:solidFill>
                  <a:srgbClr val="002060"/>
                </a:solidFill>
              </a:rPr>
            </a:br>
            <a:br>
              <a:rPr lang="nl-NL" dirty="0">
                <a:solidFill>
                  <a:srgbClr val="002060"/>
                </a:solidFill>
              </a:rPr>
            </a:br>
            <a:br>
              <a:rPr lang="nl-NL" dirty="0">
                <a:solidFill>
                  <a:srgbClr val="002060"/>
                </a:solidFill>
              </a:rPr>
            </a:br>
            <a:br>
              <a:rPr lang="nl-NL" sz="2700" dirty="0">
                <a:solidFill>
                  <a:schemeClr val="bg2">
                    <a:lumMod val="25000"/>
                  </a:schemeClr>
                </a:solidFill>
              </a:rPr>
            </a:br>
            <a:endParaRPr lang="nl-NL" sz="2700" dirty="0">
              <a:solidFill>
                <a:schemeClr val="bg2">
                  <a:lumMod val="25000"/>
                </a:schemeClr>
              </a:solidFill>
            </a:endParaRPr>
          </a:p>
        </p:txBody>
      </p:sp>
      <p:graphicFrame>
        <p:nvGraphicFramePr>
          <p:cNvPr id="18" name="Tekstvak 15">
            <a:extLst>
              <a:ext uri="{FF2B5EF4-FFF2-40B4-BE49-F238E27FC236}">
                <a16:creationId xmlns:a16="http://schemas.microsoft.com/office/drawing/2014/main" id="{4802D3D7-2E8D-BBDE-60A7-51A3C758B606}"/>
              </a:ext>
            </a:extLst>
          </p:cNvPr>
          <p:cNvGraphicFramePr/>
          <p:nvPr>
            <p:extLst>
              <p:ext uri="{D42A27DB-BD31-4B8C-83A1-F6EECF244321}">
                <p14:modId xmlns:p14="http://schemas.microsoft.com/office/powerpoint/2010/main" val="2054335803"/>
              </p:ext>
            </p:extLst>
          </p:nvPr>
        </p:nvGraphicFramePr>
        <p:xfrm>
          <a:off x="438285" y="1850958"/>
          <a:ext cx="8077065" cy="39395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9587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276D4C3-1C18-1353-91BF-2C92069F97F1}"/>
              </a:ext>
            </a:extLst>
          </p:cNvPr>
          <p:cNvSpPr>
            <a:spLocks noGrp="1"/>
          </p:cNvSpPr>
          <p:nvPr>
            <p:ph type="title"/>
          </p:nvPr>
        </p:nvSpPr>
        <p:spPr/>
        <p:txBody>
          <a:bodyPr/>
          <a:lstStyle/>
          <a:p>
            <a:pPr algn="ctr"/>
            <a:r>
              <a:rPr lang="nl-NL" dirty="0" err="1"/>
              <a:t>Mentimeter</a:t>
            </a:r>
            <a:endParaRPr lang="nl-NL" dirty="0"/>
          </a:p>
        </p:txBody>
      </p:sp>
      <p:sp>
        <p:nvSpPr>
          <p:cNvPr id="7" name="Tijdelijke aanduiding voor inhoud 6">
            <a:extLst>
              <a:ext uri="{FF2B5EF4-FFF2-40B4-BE49-F238E27FC236}">
                <a16:creationId xmlns:a16="http://schemas.microsoft.com/office/drawing/2014/main" id="{EE4D051A-F165-12ED-DDBC-D708D92BDA58}"/>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1A5DB792-7C5B-3A50-15D8-750B42C573CF}"/>
              </a:ext>
            </a:extLst>
          </p:cNvPr>
          <p:cNvSpPr>
            <a:spLocks noGrp="1"/>
          </p:cNvSpPr>
          <p:nvPr>
            <p:ph type="sldNum" sz="quarter" idx="12"/>
          </p:nvPr>
        </p:nvSpPr>
        <p:spPr/>
        <p:txBody>
          <a:bodyPr/>
          <a:lstStyle/>
          <a:p>
            <a:fld id="{3A62DCD4-42BF-4CB3-B920-3330050F0BB2}" type="slidenum">
              <a:rPr lang="nl-NL" altLang="en-US" smtClean="0"/>
              <a:pPr/>
              <a:t>18</a:t>
            </a:fld>
            <a:endParaRPr lang="nl-NL" altLang="en-US"/>
          </a:p>
        </p:txBody>
      </p:sp>
      <p:pic>
        <p:nvPicPr>
          <p:cNvPr id="5" name="Afbeelding 4" descr="Afbeelding met patroon, kunst, plein, Graphics&#10;&#10;Door AI gegenereerde inhoud is mogelijk onjuist.">
            <a:extLst>
              <a:ext uri="{FF2B5EF4-FFF2-40B4-BE49-F238E27FC236}">
                <a16:creationId xmlns:a16="http://schemas.microsoft.com/office/drawing/2014/main" id="{F3219EC0-C8B4-C4EC-E0EE-AA76AED4E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417" y="1767900"/>
            <a:ext cx="4429166" cy="4429166"/>
          </a:xfrm>
          <a:prstGeom prst="rect">
            <a:avLst/>
          </a:prstGeom>
        </p:spPr>
      </p:pic>
    </p:spTree>
    <p:extLst>
      <p:ext uri="{BB962C8B-B14F-4D97-AF65-F5344CB8AC3E}">
        <p14:creationId xmlns:p14="http://schemas.microsoft.com/office/powerpoint/2010/main" val="286030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8FC14-BF9E-1B7F-7932-D0CC06CBB48A}"/>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939BFCAE-0562-5BEB-0CF3-41C80BF053B4}"/>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2</a:t>
            </a:fld>
            <a:endParaRPr lang="nl-NL" altLang="en-US"/>
          </a:p>
        </p:txBody>
      </p:sp>
      <p:pic>
        <p:nvPicPr>
          <p:cNvPr id="10" name="Afbeelding 9">
            <a:extLst>
              <a:ext uri="{FF2B5EF4-FFF2-40B4-BE49-F238E27FC236}">
                <a16:creationId xmlns:a16="http://schemas.microsoft.com/office/drawing/2014/main" id="{2869E828-6EFF-61E1-FAC8-729EA6D93679}"/>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13" name="Graphic 12">
            <a:extLst>
              <a:ext uri="{FF2B5EF4-FFF2-40B4-BE49-F238E27FC236}">
                <a16:creationId xmlns:a16="http://schemas.microsoft.com/office/drawing/2014/main" id="{01BBC6D1-2C77-B161-EAA4-C42D9B853B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
        <p:nvSpPr>
          <p:cNvPr id="6" name="Titel 5">
            <a:extLst>
              <a:ext uri="{FF2B5EF4-FFF2-40B4-BE49-F238E27FC236}">
                <a16:creationId xmlns:a16="http://schemas.microsoft.com/office/drawing/2014/main" id="{482BA66D-6372-3CD2-EAFB-68F5FA6B1E03}"/>
              </a:ext>
            </a:extLst>
          </p:cNvPr>
          <p:cNvSpPr>
            <a:spLocks noGrp="1"/>
          </p:cNvSpPr>
          <p:nvPr>
            <p:ph type="title"/>
          </p:nvPr>
        </p:nvSpPr>
        <p:spPr>
          <a:xfrm>
            <a:off x="140884" y="1052736"/>
            <a:ext cx="7886700" cy="823109"/>
          </a:xfrm>
        </p:spPr>
        <p:txBody>
          <a:bodyPr/>
          <a:lstStyle/>
          <a:p>
            <a:pPr algn="ctr"/>
            <a:r>
              <a:rPr lang="nl-NL" dirty="0">
                <a:solidFill>
                  <a:srgbClr val="002060"/>
                </a:solidFill>
              </a:rPr>
              <a:t>Wat gaan we doen?</a:t>
            </a:r>
          </a:p>
        </p:txBody>
      </p:sp>
      <p:sp>
        <p:nvSpPr>
          <p:cNvPr id="9" name="Tijdelijke aanduiding voor tekst 8">
            <a:extLst>
              <a:ext uri="{FF2B5EF4-FFF2-40B4-BE49-F238E27FC236}">
                <a16:creationId xmlns:a16="http://schemas.microsoft.com/office/drawing/2014/main" id="{9C508639-1133-8AD5-72C8-15220E0866E2}"/>
              </a:ext>
            </a:extLst>
          </p:cNvPr>
          <p:cNvSpPr>
            <a:spLocks noGrp="1"/>
          </p:cNvSpPr>
          <p:nvPr>
            <p:ph type="body" idx="1"/>
          </p:nvPr>
        </p:nvSpPr>
        <p:spPr>
          <a:xfrm>
            <a:off x="345868" y="2060848"/>
            <a:ext cx="8712968" cy="3856708"/>
          </a:xfrm>
        </p:spPr>
        <p:txBody>
          <a:bodyPr/>
          <a:lstStyle/>
          <a:p>
            <a:pPr marL="342900" indent="-342900">
              <a:lnSpc>
                <a:spcPct val="150000"/>
              </a:lnSpc>
              <a:buFont typeface="Arial" panose="020B0604020202020204" pitchFamily="34" charset="0"/>
              <a:buChar char="•"/>
            </a:pPr>
            <a:r>
              <a:rPr lang="nl-NL" sz="2800" dirty="0">
                <a:solidFill>
                  <a:schemeClr val="bg2">
                    <a:lumMod val="25000"/>
                  </a:schemeClr>
                </a:solidFill>
              </a:rPr>
              <a:t>Thomas Kuhn: ontdekker van de paradigmastrijd</a:t>
            </a:r>
          </a:p>
          <a:p>
            <a:pPr marL="342900" indent="-342900">
              <a:lnSpc>
                <a:spcPct val="150000"/>
              </a:lnSpc>
              <a:buFont typeface="Arial" panose="020B0604020202020204" pitchFamily="34" charset="0"/>
              <a:buChar char="•"/>
            </a:pPr>
            <a:r>
              <a:rPr lang="nl-NL" sz="2800" dirty="0">
                <a:solidFill>
                  <a:schemeClr val="bg2">
                    <a:lumMod val="25000"/>
                  </a:schemeClr>
                </a:solidFill>
              </a:rPr>
              <a:t>Paradigma’s in het vak van organiseren en veranderen</a:t>
            </a:r>
          </a:p>
          <a:p>
            <a:pPr marL="342900" indent="-342900">
              <a:lnSpc>
                <a:spcPct val="150000"/>
              </a:lnSpc>
              <a:buFont typeface="Arial" panose="020B0604020202020204" pitchFamily="34" charset="0"/>
              <a:buChar char="•"/>
            </a:pPr>
            <a:r>
              <a:rPr lang="nl-NL" sz="2800" dirty="0">
                <a:solidFill>
                  <a:schemeClr val="bg2">
                    <a:lumMod val="25000"/>
                  </a:schemeClr>
                </a:solidFill>
              </a:rPr>
              <a:t>Verzet: twee voorbeelden uit de zorg</a:t>
            </a:r>
          </a:p>
          <a:p>
            <a:pPr marL="342900" indent="-342900">
              <a:lnSpc>
                <a:spcPct val="150000"/>
              </a:lnSpc>
              <a:buFont typeface="Arial" panose="020B0604020202020204" pitchFamily="34" charset="0"/>
              <a:buChar char="•"/>
            </a:pPr>
            <a:r>
              <a:rPr lang="nl-NL" sz="2800" dirty="0">
                <a:solidFill>
                  <a:schemeClr val="bg2">
                    <a:lumMod val="25000"/>
                  </a:schemeClr>
                </a:solidFill>
              </a:rPr>
              <a:t>Waar spelen paradigmavraagstukken in ons werk?</a:t>
            </a:r>
          </a:p>
          <a:p>
            <a:pPr marL="342900" indent="-342900">
              <a:lnSpc>
                <a:spcPct val="150000"/>
              </a:lnSpc>
              <a:buFont typeface="Arial" panose="020B0604020202020204" pitchFamily="34" charset="0"/>
              <a:buChar char="•"/>
            </a:pPr>
            <a:r>
              <a:rPr lang="nl-NL" sz="2800" dirty="0">
                <a:solidFill>
                  <a:schemeClr val="bg2">
                    <a:lumMod val="25000"/>
                  </a:schemeClr>
                </a:solidFill>
              </a:rPr>
              <a:t>Hoe denken wij over onverzettelijkheid?</a:t>
            </a:r>
          </a:p>
          <a:p>
            <a:endParaRPr lang="nl-NL" sz="2400" dirty="0">
              <a:solidFill>
                <a:schemeClr val="bg2">
                  <a:lumMod val="25000"/>
                </a:schemeClr>
              </a:solidFill>
            </a:endParaRPr>
          </a:p>
          <a:p>
            <a:endParaRPr lang="nl-NL" dirty="0">
              <a:solidFill>
                <a:schemeClr val="bg2">
                  <a:lumMod val="75000"/>
                </a:schemeClr>
              </a:solidFill>
            </a:endParaRPr>
          </a:p>
          <a:p>
            <a:endParaRPr lang="nl-NL" dirty="0"/>
          </a:p>
        </p:txBody>
      </p:sp>
    </p:spTree>
    <p:extLst>
      <p:ext uri="{BB962C8B-B14F-4D97-AF65-F5344CB8AC3E}">
        <p14:creationId xmlns:p14="http://schemas.microsoft.com/office/powerpoint/2010/main" val="405734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30721-99B9-EE3C-2D35-19673D202D92}"/>
            </a:ext>
          </a:extLst>
        </p:cNvPr>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6A667265-5A72-A51F-C72D-7CB7E510F1EA}"/>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3</a:t>
            </a:fld>
            <a:endParaRPr lang="nl-NL" altLang="en-US"/>
          </a:p>
        </p:txBody>
      </p:sp>
      <p:pic>
        <p:nvPicPr>
          <p:cNvPr id="2" name="Afbeelding 1">
            <a:extLst>
              <a:ext uri="{FF2B5EF4-FFF2-40B4-BE49-F238E27FC236}">
                <a16:creationId xmlns:a16="http://schemas.microsoft.com/office/drawing/2014/main" id="{7E3CEF15-32C8-5EEE-70D4-DAB8A4B27728}"/>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1930AEC9-6F87-224E-CF0B-53BEA0108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
        <p:nvSpPr>
          <p:cNvPr id="6" name="Tijdelijke aanduiding voor tekst 5">
            <a:extLst>
              <a:ext uri="{FF2B5EF4-FFF2-40B4-BE49-F238E27FC236}">
                <a16:creationId xmlns:a16="http://schemas.microsoft.com/office/drawing/2014/main" id="{84909E76-081A-9745-028F-C13CB799BFD5}"/>
              </a:ext>
            </a:extLst>
          </p:cNvPr>
          <p:cNvSpPr>
            <a:spLocks noGrp="1"/>
          </p:cNvSpPr>
          <p:nvPr>
            <p:ph type="body" idx="1"/>
          </p:nvPr>
        </p:nvSpPr>
        <p:spPr>
          <a:xfrm>
            <a:off x="599996" y="4265837"/>
            <a:ext cx="7886700" cy="1500187"/>
          </a:xfrm>
        </p:spPr>
        <p:txBody>
          <a:bodyPr>
            <a:normAutofit/>
          </a:bodyPr>
          <a:lstStyle/>
          <a:p>
            <a:r>
              <a:rPr lang="nl-NL" sz="2800" dirty="0">
                <a:solidFill>
                  <a:schemeClr val="bg2">
                    <a:lumMod val="25000"/>
                  </a:schemeClr>
                </a:solidFill>
              </a:rPr>
              <a:t>Thomas Kuhn</a:t>
            </a:r>
          </a:p>
          <a:p>
            <a:r>
              <a:rPr lang="nl-NL" sz="2800" dirty="0">
                <a:solidFill>
                  <a:schemeClr val="bg2">
                    <a:lumMod val="25000"/>
                  </a:schemeClr>
                </a:solidFill>
              </a:rPr>
              <a:t>(1922 – 1996)</a:t>
            </a:r>
          </a:p>
        </p:txBody>
      </p:sp>
      <p:pic>
        <p:nvPicPr>
          <p:cNvPr id="11" name="Afbeelding 10" descr="Afbeelding met Menselijk gezicht, persoon, zwart-wit, portret&#10;&#10;Door AI gegenereerde inhoud is mogelijk onjuist.">
            <a:extLst>
              <a:ext uri="{FF2B5EF4-FFF2-40B4-BE49-F238E27FC236}">
                <a16:creationId xmlns:a16="http://schemas.microsoft.com/office/drawing/2014/main" id="{1E73FFE1-08E7-0BE0-A00F-A69CE8AF17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79287"/>
            <a:ext cx="2786491" cy="3690218"/>
          </a:xfrm>
          <a:prstGeom prst="rect">
            <a:avLst/>
          </a:prstGeom>
        </p:spPr>
      </p:pic>
      <p:pic>
        <p:nvPicPr>
          <p:cNvPr id="13" name="Afbeelding 12" descr="Afbeelding met tekst, schermopname, boek, ontwerp&#10;&#10;Door AI gegenereerde inhoud is mogelijk onjuist.">
            <a:extLst>
              <a:ext uri="{FF2B5EF4-FFF2-40B4-BE49-F238E27FC236}">
                <a16:creationId xmlns:a16="http://schemas.microsoft.com/office/drawing/2014/main" id="{51756018-2EED-A675-453A-552DB127A4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588" y="1714775"/>
            <a:ext cx="2921000" cy="4368800"/>
          </a:xfrm>
          <a:prstGeom prst="rect">
            <a:avLst/>
          </a:prstGeom>
        </p:spPr>
      </p:pic>
    </p:spTree>
    <p:extLst>
      <p:ext uri="{BB962C8B-B14F-4D97-AF65-F5344CB8AC3E}">
        <p14:creationId xmlns:p14="http://schemas.microsoft.com/office/powerpoint/2010/main" val="229530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F491-5212-19FD-B294-9C96CF7F5DC9}"/>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F8C3136-8241-E32F-AC53-01D0EBBC06E5}"/>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4</a:t>
            </a:fld>
            <a:endParaRPr lang="nl-NL" altLang="en-US"/>
          </a:p>
        </p:txBody>
      </p:sp>
      <p:pic>
        <p:nvPicPr>
          <p:cNvPr id="10" name="Afbeelding 9">
            <a:extLst>
              <a:ext uri="{FF2B5EF4-FFF2-40B4-BE49-F238E27FC236}">
                <a16:creationId xmlns:a16="http://schemas.microsoft.com/office/drawing/2014/main" id="{3CAC0F9C-383B-70D0-87D0-B73EC241556D}"/>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13" name="Graphic 12">
            <a:extLst>
              <a:ext uri="{FF2B5EF4-FFF2-40B4-BE49-F238E27FC236}">
                <a16:creationId xmlns:a16="http://schemas.microsoft.com/office/drawing/2014/main" id="{E58CF4E4-6A1D-86B6-DC52-E5C0A4BD3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
        <p:nvSpPr>
          <p:cNvPr id="6" name="Titel 5">
            <a:extLst>
              <a:ext uri="{FF2B5EF4-FFF2-40B4-BE49-F238E27FC236}">
                <a16:creationId xmlns:a16="http://schemas.microsoft.com/office/drawing/2014/main" id="{5C4E6D78-416C-B267-60CE-760D7C4B53A7}"/>
              </a:ext>
            </a:extLst>
          </p:cNvPr>
          <p:cNvSpPr>
            <a:spLocks noGrp="1"/>
          </p:cNvSpPr>
          <p:nvPr>
            <p:ph type="title"/>
          </p:nvPr>
        </p:nvSpPr>
        <p:spPr>
          <a:xfrm>
            <a:off x="540115" y="2741866"/>
            <a:ext cx="7886700" cy="360040"/>
          </a:xfrm>
        </p:spPr>
        <p:txBody>
          <a:bodyPr>
            <a:normAutofit fontScale="90000"/>
          </a:bodyPr>
          <a:lstStyle/>
          <a:p>
            <a:pPr algn="ctr"/>
            <a:r>
              <a:rPr lang="nl-NL" dirty="0">
                <a:solidFill>
                  <a:srgbClr val="002060"/>
                </a:solidFill>
              </a:rPr>
              <a:t>Paradigma</a:t>
            </a:r>
            <a:br>
              <a:rPr lang="nl-NL" dirty="0">
                <a:solidFill>
                  <a:srgbClr val="002060"/>
                </a:solidFill>
              </a:rPr>
            </a:br>
            <a:br>
              <a:rPr lang="nl-NL" dirty="0">
                <a:solidFill>
                  <a:srgbClr val="002060"/>
                </a:solidFill>
              </a:rPr>
            </a:br>
            <a:r>
              <a:rPr lang="nl-NL" sz="4000" dirty="0">
                <a:solidFill>
                  <a:schemeClr val="bg2">
                    <a:lumMod val="25000"/>
                  </a:schemeClr>
                </a:solidFill>
              </a:rPr>
              <a:t>Vanzelf-zwijgende aannames over:</a:t>
            </a:r>
            <a:br>
              <a:rPr lang="nl-NL" sz="4000" dirty="0">
                <a:solidFill>
                  <a:schemeClr val="bg2">
                    <a:lumMod val="25000"/>
                  </a:schemeClr>
                </a:solidFill>
              </a:rPr>
            </a:br>
            <a:endParaRPr lang="nl-NL" sz="4000" dirty="0">
              <a:solidFill>
                <a:schemeClr val="bg2">
                  <a:lumMod val="25000"/>
                </a:schemeClr>
              </a:solidFill>
            </a:endParaRPr>
          </a:p>
        </p:txBody>
      </p:sp>
      <p:sp>
        <p:nvSpPr>
          <p:cNvPr id="9" name="Tijdelijke aanduiding voor tekst 8">
            <a:extLst>
              <a:ext uri="{FF2B5EF4-FFF2-40B4-BE49-F238E27FC236}">
                <a16:creationId xmlns:a16="http://schemas.microsoft.com/office/drawing/2014/main" id="{58C75EC6-ED54-D281-886B-F76A35ED8FBB}"/>
              </a:ext>
            </a:extLst>
          </p:cNvPr>
          <p:cNvSpPr>
            <a:spLocks noGrp="1"/>
          </p:cNvSpPr>
          <p:nvPr>
            <p:ph type="body" idx="1"/>
          </p:nvPr>
        </p:nvSpPr>
        <p:spPr>
          <a:xfrm>
            <a:off x="860788" y="2965419"/>
            <a:ext cx="7610494" cy="3856708"/>
          </a:xfrm>
        </p:spPr>
        <p:txBody>
          <a:bodyPr/>
          <a:lstStyle/>
          <a:p>
            <a:endParaRPr lang="nl-NL" sz="2400" dirty="0">
              <a:solidFill>
                <a:schemeClr val="bg2">
                  <a:lumMod val="25000"/>
                </a:schemeClr>
              </a:solidFill>
            </a:endParaRPr>
          </a:p>
          <a:p>
            <a:endParaRPr lang="nl-NL" dirty="0">
              <a:solidFill>
                <a:schemeClr val="bg2">
                  <a:lumMod val="75000"/>
                </a:schemeClr>
              </a:solidFill>
            </a:endParaRPr>
          </a:p>
          <a:p>
            <a:endParaRPr lang="nl-NL" dirty="0"/>
          </a:p>
        </p:txBody>
      </p:sp>
      <p:sp>
        <p:nvSpPr>
          <p:cNvPr id="3" name="Tekstvak 2">
            <a:extLst>
              <a:ext uri="{FF2B5EF4-FFF2-40B4-BE49-F238E27FC236}">
                <a16:creationId xmlns:a16="http://schemas.microsoft.com/office/drawing/2014/main" id="{00AB62BB-1484-B74B-1A8E-BD93D5F6BBE7}"/>
              </a:ext>
            </a:extLst>
          </p:cNvPr>
          <p:cNvSpPr txBox="1"/>
          <p:nvPr/>
        </p:nvSpPr>
        <p:spPr>
          <a:xfrm>
            <a:off x="1652530" y="5530467"/>
            <a:ext cx="5799790" cy="369332"/>
          </a:xfrm>
          <a:prstGeom prst="rect">
            <a:avLst/>
          </a:prstGeom>
          <a:noFill/>
        </p:spPr>
        <p:txBody>
          <a:bodyPr wrap="square" rtlCol="0">
            <a:spAutoFit/>
          </a:bodyPr>
          <a:lstStyle/>
          <a:p>
            <a:endParaRPr lang="nl-NL" dirty="0"/>
          </a:p>
        </p:txBody>
      </p:sp>
      <p:graphicFrame>
        <p:nvGraphicFramePr>
          <p:cNvPr id="15" name="Tekstvak 1">
            <a:extLst>
              <a:ext uri="{FF2B5EF4-FFF2-40B4-BE49-F238E27FC236}">
                <a16:creationId xmlns:a16="http://schemas.microsoft.com/office/drawing/2014/main" id="{632E95FB-EC09-157F-9521-1CE00DF7FAA0}"/>
              </a:ext>
            </a:extLst>
          </p:cNvPr>
          <p:cNvGraphicFramePr/>
          <p:nvPr>
            <p:extLst>
              <p:ext uri="{D42A27DB-BD31-4B8C-83A1-F6EECF244321}">
                <p14:modId xmlns:p14="http://schemas.microsoft.com/office/powerpoint/2010/main" val="1663543855"/>
              </p:ext>
            </p:extLst>
          </p:nvPr>
        </p:nvGraphicFramePr>
        <p:xfrm>
          <a:off x="559429" y="2980337"/>
          <a:ext cx="8164026" cy="26154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688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0FD4-2970-C294-60AD-52F337B40E9F}"/>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69B57917-B12B-77F7-CB26-DFBE647B0D89}"/>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62DCD4-42BF-4CB3-B920-3330050F0BB2}" type="slidenum">
              <a:rPr kumimoji="0" lang="nl-NL" altLang="en-US" sz="9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nl-NL" altLang="en-US" sz="9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10" name="Afbeelding 9">
            <a:extLst>
              <a:ext uri="{FF2B5EF4-FFF2-40B4-BE49-F238E27FC236}">
                <a16:creationId xmlns:a16="http://schemas.microsoft.com/office/drawing/2014/main" id="{8E34B1F3-D56B-9B76-8E1A-131DD2219283}"/>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13" name="Graphic 12">
            <a:extLst>
              <a:ext uri="{FF2B5EF4-FFF2-40B4-BE49-F238E27FC236}">
                <a16:creationId xmlns:a16="http://schemas.microsoft.com/office/drawing/2014/main" id="{9380E7EF-D437-AA1B-C6DC-0A00DCF0A6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101958"/>
            <a:ext cx="2228708" cy="666391"/>
          </a:xfrm>
          <a:prstGeom prst="rect">
            <a:avLst/>
          </a:prstGeom>
        </p:spPr>
      </p:pic>
      <p:sp>
        <p:nvSpPr>
          <p:cNvPr id="6" name="Titel 5">
            <a:extLst>
              <a:ext uri="{FF2B5EF4-FFF2-40B4-BE49-F238E27FC236}">
                <a16:creationId xmlns:a16="http://schemas.microsoft.com/office/drawing/2014/main" id="{13C6EF3A-61EB-B0DF-DD13-2FF3A27CB5F5}"/>
              </a:ext>
            </a:extLst>
          </p:cNvPr>
          <p:cNvSpPr>
            <a:spLocks noGrp="1"/>
          </p:cNvSpPr>
          <p:nvPr>
            <p:ph type="title"/>
          </p:nvPr>
        </p:nvSpPr>
        <p:spPr>
          <a:xfrm>
            <a:off x="628650" y="2119302"/>
            <a:ext cx="7886700" cy="823109"/>
          </a:xfrm>
        </p:spPr>
        <p:txBody>
          <a:bodyPr>
            <a:normAutofit fontScale="90000"/>
          </a:bodyPr>
          <a:lstStyle/>
          <a:p>
            <a:pPr algn="ctr"/>
            <a:r>
              <a:rPr lang="nl-NL" dirty="0">
                <a:solidFill>
                  <a:srgbClr val="002060"/>
                </a:solidFill>
              </a:rPr>
              <a:t>Waar heeft Kuhn zich tegen verzet?</a:t>
            </a:r>
          </a:p>
        </p:txBody>
      </p:sp>
      <p:pic>
        <p:nvPicPr>
          <p:cNvPr id="3" name="Afbeelding 2" descr="Afbeelding met meubels, vloer, overdekt, houten&#10;&#10;Door AI gegenereerde inhoud is mogelijk onjuist.">
            <a:extLst>
              <a:ext uri="{FF2B5EF4-FFF2-40B4-BE49-F238E27FC236}">
                <a16:creationId xmlns:a16="http://schemas.microsoft.com/office/drawing/2014/main" id="{3964E928-59DE-0F13-659A-842F1E79B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1787" y="105978"/>
            <a:ext cx="3827664" cy="1998851"/>
          </a:xfrm>
          <a:prstGeom prst="rect">
            <a:avLst/>
          </a:prstGeom>
        </p:spPr>
      </p:pic>
      <p:sp>
        <p:nvSpPr>
          <p:cNvPr id="5" name="Tijdelijke aanduiding voor inhoud 5">
            <a:extLst>
              <a:ext uri="{FF2B5EF4-FFF2-40B4-BE49-F238E27FC236}">
                <a16:creationId xmlns:a16="http://schemas.microsoft.com/office/drawing/2014/main" id="{DA1663BC-C261-82A1-8126-181737A76EEB}"/>
              </a:ext>
            </a:extLst>
          </p:cNvPr>
          <p:cNvSpPr txBox="1">
            <a:spLocks/>
          </p:cNvSpPr>
          <p:nvPr/>
        </p:nvSpPr>
        <p:spPr>
          <a:xfrm>
            <a:off x="564011" y="3395207"/>
            <a:ext cx="3886200" cy="246747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82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82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82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9pPr>
          </a:lstStyle>
          <a:p>
            <a:pPr marL="285750" indent="-285750">
              <a:buFont typeface="Arial" panose="020B0604020202020204" pitchFamily="34" charset="0"/>
              <a:buChar char="•"/>
            </a:pPr>
            <a:r>
              <a:rPr lang="nl-NL" dirty="0">
                <a:solidFill>
                  <a:schemeClr val="tx1"/>
                </a:solidFill>
              </a:rPr>
              <a:t>Kennis stapelt gestaag</a:t>
            </a:r>
          </a:p>
          <a:p>
            <a:endParaRPr lang="nl-NL" dirty="0">
              <a:solidFill>
                <a:schemeClr val="tx1"/>
              </a:solidFill>
            </a:endParaRPr>
          </a:p>
          <a:p>
            <a:pPr marL="285750" indent="-285750">
              <a:buFont typeface="Arial" panose="020B0604020202020204" pitchFamily="34" charset="0"/>
              <a:buChar char="•"/>
            </a:pPr>
            <a:r>
              <a:rPr lang="nl-NL" dirty="0">
                <a:solidFill>
                  <a:schemeClr val="tx1"/>
                </a:solidFill>
              </a:rPr>
              <a:t>Wetenschap is: het oplossen                     van puzzels binnen de rand</a:t>
            </a:r>
          </a:p>
          <a:p>
            <a:pPr marL="285750" indent="-285750">
              <a:buFont typeface="Arial" panose="020B0604020202020204" pitchFamily="34" charset="0"/>
              <a:buChar char="•"/>
            </a:pPr>
            <a:endParaRPr lang="nl-NL" dirty="0">
              <a:solidFill>
                <a:schemeClr val="tx1"/>
              </a:solidFill>
            </a:endParaRPr>
          </a:p>
          <a:p>
            <a:pPr marL="285750" indent="-285750">
              <a:buFont typeface="Arial" panose="020B0604020202020204" pitchFamily="34" charset="0"/>
              <a:buChar char="•"/>
            </a:pPr>
            <a:r>
              <a:rPr lang="nl-NL" dirty="0">
                <a:solidFill>
                  <a:schemeClr val="tx1"/>
                </a:solidFill>
              </a:rPr>
              <a:t>Rationeel proces</a:t>
            </a:r>
          </a:p>
        </p:txBody>
      </p:sp>
      <p:sp>
        <p:nvSpPr>
          <p:cNvPr id="7" name="Tijdelijke aanduiding voor inhoud 6">
            <a:extLst>
              <a:ext uri="{FF2B5EF4-FFF2-40B4-BE49-F238E27FC236}">
                <a16:creationId xmlns:a16="http://schemas.microsoft.com/office/drawing/2014/main" id="{902B7D2D-7084-A7F4-3597-9EA36163E001}"/>
              </a:ext>
            </a:extLst>
          </p:cNvPr>
          <p:cNvSpPr txBox="1">
            <a:spLocks/>
          </p:cNvSpPr>
          <p:nvPr/>
        </p:nvSpPr>
        <p:spPr>
          <a:xfrm>
            <a:off x="4716016" y="3395208"/>
            <a:ext cx="4316940" cy="246747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800" dirty="0"/>
              <a:t>Kennis ontstaat via socialisatie en strijd</a:t>
            </a:r>
          </a:p>
          <a:p>
            <a:pPr marL="0" indent="0">
              <a:buNone/>
            </a:pPr>
            <a:endParaRPr lang="nl-NL" sz="1800" dirty="0"/>
          </a:p>
          <a:p>
            <a:r>
              <a:rPr lang="nl-NL" sz="1800" dirty="0"/>
              <a:t>Wetenschap is: een nieuwe rand    maken voor stukjes die niet passen</a:t>
            </a:r>
          </a:p>
          <a:p>
            <a:pPr marL="0" indent="0">
              <a:buNone/>
            </a:pPr>
            <a:endParaRPr lang="nl-NL" sz="1800" dirty="0"/>
          </a:p>
          <a:p>
            <a:r>
              <a:rPr lang="nl-NL" sz="1800" dirty="0"/>
              <a:t>Niet-rationeel proces (lichtflits, bekering)</a:t>
            </a:r>
          </a:p>
        </p:txBody>
      </p:sp>
      <p:cxnSp>
        <p:nvCxnSpPr>
          <p:cNvPr id="4" name="Rechte verbindingslijn 3">
            <a:extLst>
              <a:ext uri="{FF2B5EF4-FFF2-40B4-BE49-F238E27FC236}">
                <a16:creationId xmlns:a16="http://schemas.microsoft.com/office/drawing/2014/main" id="{AF9969CF-F809-22DB-3C27-B2FE6399BC80}"/>
              </a:ext>
            </a:extLst>
          </p:cNvPr>
          <p:cNvCxnSpPr/>
          <p:nvPr/>
        </p:nvCxnSpPr>
        <p:spPr>
          <a:xfrm flipV="1">
            <a:off x="467544" y="3068960"/>
            <a:ext cx="3503933" cy="279371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38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820C-A031-6B33-6264-45780AFAB7A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C22B25B9-6664-53B9-94C2-23E1D3191567}"/>
              </a:ext>
            </a:extLst>
          </p:cNvPr>
          <p:cNvSpPr>
            <a:spLocks noGrp="1"/>
          </p:cNvSpPr>
          <p:nvPr>
            <p:ph type="title"/>
          </p:nvPr>
        </p:nvSpPr>
        <p:spPr>
          <a:xfrm>
            <a:off x="871873" y="655782"/>
            <a:ext cx="3213314" cy="1480199"/>
          </a:xfrm>
        </p:spPr>
        <p:txBody>
          <a:bodyPr vert="horz" lIns="91440" tIns="45720" rIns="91440" bIns="45720" rtlCol="0" anchor="t">
            <a:normAutofit/>
          </a:bodyPr>
          <a:lstStyle/>
          <a:p>
            <a:pPr defTabSz="914400"/>
            <a:r>
              <a:rPr lang="en-US" sz="3800" dirty="0" err="1">
                <a:solidFill>
                  <a:schemeClr val="bg1"/>
                </a:solidFill>
              </a:rPr>
              <a:t>Paradigmastrijd</a:t>
            </a:r>
            <a:endParaRPr lang="en-US" sz="3800" dirty="0">
              <a:solidFill>
                <a:schemeClr val="bg1"/>
              </a:solidFill>
            </a:endParaRPr>
          </a:p>
        </p:txBody>
      </p:sp>
      <p:sp>
        <p:nvSpPr>
          <p:cNvPr id="20" name="Rectangle 1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jdelijke aanduiding voor tekst 8">
            <a:extLst>
              <a:ext uri="{FF2B5EF4-FFF2-40B4-BE49-F238E27FC236}">
                <a16:creationId xmlns:a16="http://schemas.microsoft.com/office/drawing/2014/main" id="{812761BB-DE56-A461-4AD7-B60BF976C91D}"/>
              </a:ext>
            </a:extLst>
          </p:cNvPr>
          <p:cNvSpPr>
            <a:spLocks noGrp="1"/>
          </p:cNvSpPr>
          <p:nvPr>
            <p:ph type="body" idx="1"/>
          </p:nvPr>
        </p:nvSpPr>
        <p:spPr>
          <a:xfrm>
            <a:off x="4571984" y="2112276"/>
            <a:ext cx="4582015" cy="3070356"/>
          </a:xfrm>
        </p:spPr>
        <p:txBody>
          <a:bodyPr vert="horz" lIns="91440" tIns="45720" rIns="91440" bIns="45720" rtlCol="0" anchor="t">
            <a:normAutofit/>
          </a:bodyPr>
          <a:lstStyle/>
          <a:p>
            <a:pPr defTabSz="914400">
              <a:spcBef>
                <a:spcPts val="1000"/>
              </a:spcBef>
            </a:pPr>
            <a:r>
              <a:rPr lang="en-US" sz="2400" dirty="0">
                <a:solidFill>
                  <a:schemeClr val="tx1"/>
                </a:solidFill>
              </a:rPr>
              <a:t>‘</a:t>
            </a:r>
            <a:r>
              <a:rPr lang="en-US" sz="2400" dirty="0" err="1">
                <a:solidFill>
                  <a:schemeClr val="tx1"/>
                </a:solidFill>
              </a:rPr>
              <a:t>Normaal</a:t>
            </a:r>
            <a:r>
              <a:rPr lang="en-US" sz="2400" dirty="0">
                <a:solidFill>
                  <a:schemeClr val="tx1"/>
                </a:solidFill>
              </a:rPr>
              <a:t>’ versus ‘Nieuw’</a:t>
            </a:r>
          </a:p>
          <a:p>
            <a:pPr defTabSz="914400">
              <a:spcBef>
                <a:spcPts val="1000"/>
              </a:spcBef>
            </a:pPr>
            <a:endParaRPr lang="en-US" sz="2400" dirty="0">
              <a:solidFill>
                <a:schemeClr val="tx1"/>
              </a:solidFill>
            </a:endParaRPr>
          </a:p>
          <a:p>
            <a:pPr defTabSz="914400">
              <a:spcBef>
                <a:spcPts val="1000"/>
              </a:spcBef>
            </a:pPr>
            <a:r>
              <a:rPr lang="en-US" sz="2400" dirty="0" err="1">
                <a:solidFill>
                  <a:schemeClr val="tx1"/>
                </a:solidFill>
              </a:rPr>
              <a:t>Paradigma’s</a:t>
            </a:r>
            <a:r>
              <a:rPr lang="en-US" sz="2400" dirty="0">
                <a:solidFill>
                  <a:schemeClr val="tx1"/>
                </a:solidFill>
              </a:rPr>
              <a:t> </a:t>
            </a:r>
            <a:r>
              <a:rPr lang="en-US" sz="2400" dirty="0" err="1">
                <a:solidFill>
                  <a:schemeClr val="tx1"/>
                </a:solidFill>
              </a:rPr>
              <a:t>zijn</a:t>
            </a:r>
            <a:r>
              <a:rPr lang="en-US" sz="2400" dirty="0">
                <a:solidFill>
                  <a:schemeClr val="tx1"/>
                </a:solidFill>
              </a:rPr>
              <a:t> </a:t>
            </a:r>
            <a:r>
              <a:rPr lang="en-US" sz="2400" dirty="0" err="1">
                <a:solidFill>
                  <a:schemeClr val="tx1"/>
                </a:solidFill>
              </a:rPr>
              <a:t>onvergelijkbaar</a:t>
            </a:r>
            <a:endParaRPr lang="en-US" sz="2400" dirty="0">
              <a:solidFill>
                <a:schemeClr val="tx1"/>
              </a:solidFill>
            </a:endParaRPr>
          </a:p>
          <a:p>
            <a:pPr defTabSz="914400">
              <a:spcBef>
                <a:spcPts val="1000"/>
              </a:spcBef>
            </a:pPr>
            <a:endParaRPr lang="en-US" sz="2400" dirty="0">
              <a:solidFill>
                <a:schemeClr val="tx1"/>
              </a:solidFill>
            </a:endParaRPr>
          </a:p>
          <a:p>
            <a:pPr defTabSz="914400">
              <a:spcBef>
                <a:spcPts val="1000"/>
              </a:spcBef>
            </a:pPr>
            <a:r>
              <a:rPr lang="en-US" sz="2400" dirty="0" err="1">
                <a:solidFill>
                  <a:schemeClr val="tx1"/>
                </a:solidFill>
              </a:rPr>
              <a:t>Blinde</a:t>
            </a:r>
            <a:r>
              <a:rPr lang="en-US" sz="2400" dirty="0">
                <a:solidFill>
                  <a:schemeClr val="tx1"/>
                </a:solidFill>
              </a:rPr>
              <a:t> </a:t>
            </a:r>
            <a:r>
              <a:rPr lang="en-US" sz="2400" dirty="0" err="1">
                <a:solidFill>
                  <a:schemeClr val="tx1"/>
                </a:solidFill>
              </a:rPr>
              <a:t>vlekken</a:t>
            </a:r>
            <a:r>
              <a:rPr lang="en-US" sz="2400" dirty="0">
                <a:solidFill>
                  <a:schemeClr val="tx1"/>
                </a:solidFill>
              </a:rPr>
              <a:t> </a:t>
            </a:r>
            <a:r>
              <a:rPr lang="en-US" sz="2400" dirty="0" err="1">
                <a:solidFill>
                  <a:schemeClr val="tx1"/>
                </a:solidFill>
              </a:rPr>
              <a:t>en</a:t>
            </a:r>
            <a:r>
              <a:rPr lang="en-US" sz="2400" dirty="0">
                <a:solidFill>
                  <a:schemeClr val="tx1"/>
                </a:solidFill>
              </a:rPr>
              <a:t> </a:t>
            </a:r>
            <a:r>
              <a:rPr lang="en-US" sz="2400" dirty="0" err="1">
                <a:solidFill>
                  <a:schemeClr val="tx1"/>
                </a:solidFill>
              </a:rPr>
              <a:t>taalproblemen</a:t>
            </a:r>
            <a:r>
              <a:rPr lang="en-US" sz="2400" dirty="0">
                <a:solidFill>
                  <a:schemeClr val="tx1"/>
                </a:solidFill>
              </a:rPr>
              <a:t>		</a:t>
            </a:r>
          </a:p>
          <a:p>
            <a:pPr defTabSz="914400">
              <a:spcBef>
                <a:spcPts val="1000"/>
              </a:spcBef>
            </a:pPr>
            <a:endParaRPr lang="en-US" sz="2400" dirty="0">
              <a:solidFill>
                <a:schemeClr val="tx1"/>
              </a:solidFill>
            </a:endParaRPr>
          </a:p>
          <a:p>
            <a:pPr defTabSz="914400">
              <a:spcBef>
                <a:spcPts val="1000"/>
              </a:spcBef>
            </a:pPr>
            <a:endParaRPr lang="en-US" sz="1500" dirty="0">
              <a:solidFill>
                <a:schemeClr val="tx1"/>
              </a:solidFill>
            </a:endParaRPr>
          </a:p>
        </p:txBody>
      </p:sp>
      <p:sp>
        <p:nvSpPr>
          <p:cNvPr id="22" name="Rectangle 21">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878" y="643465"/>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5B679F66-68EA-BC7D-D6A2-09A3222D3299}"/>
              </a:ext>
            </a:extLst>
          </p:cNvPr>
          <p:cNvSpPr>
            <a:spLocks noGrp="1"/>
          </p:cNvSpPr>
          <p:nvPr>
            <p:ph type="sldNum" sz="quarter" idx="12"/>
          </p:nvPr>
        </p:nvSpPr>
        <p:spPr>
          <a:xfrm>
            <a:off x="120650" y="3246439"/>
            <a:ext cx="504718" cy="343768"/>
          </a:xfrm>
        </p:spPr>
        <p:txBody>
          <a:bodyPr vert="horz" lIns="91440" tIns="45720" rIns="91440" bIns="45720" rtlCol="0" anchor="ctr">
            <a:normAutofit/>
          </a:bodyPr>
          <a:lstStyle/>
          <a:p>
            <a:pPr algn="ctr">
              <a:spcAft>
                <a:spcPts val="600"/>
              </a:spcAft>
            </a:pPr>
            <a:fld id="{3A62DCD4-42BF-4CB3-B920-3330050F0BB2}" type="slidenum">
              <a:rPr lang="en-US" altLang="en-US" sz="1200">
                <a:solidFill>
                  <a:schemeClr val="bg1"/>
                </a:solidFill>
              </a:rPr>
              <a:pPr algn="ctr">
                <a:spcAft>
                  <a:spcPts val="600"/>
                </a:spcAft>
              </a:pPr>
              <a:t>6</a:t>
            </a:fld>
            <a:endParaRPr lang="en-US" altLang="en-US" sz="1200">
              <a:solidFill>
                <a:schemeClr val="bg1"/>
              </a:solidFill>
            </a:endParaRPr>
          </a:p>
        </p:txBody>
      </p:sp>
      <p:pic>
        <p:nvPicPr>
          <p:cNvPr id="10" name="Afbeelding 9">
            <a:extLst>
              <a:ext uri="{FF2B5EF4-FFF2-40B4-BE49-F238E27FC236}">
                <a16:creationId xmlns:a16="http://schemas.microsoft.com/office/drawing/2014/main" id="{05C9B0F4-19D4-D5AB-511C-8E99E8688A1A}"/>
              </a:ext>
            </a:extLst>
          </p:cNvPr>
          <p:cNvPicPr>
            <a:picLocks noChangeAspect="1"/>
          </p:cNvPicPr>
          <p:nvPr/>
        </p:nvPicPr>
        <p:blipFill>
          <a:blip r:embed="rId2">
            <a:extLst>
              <a:ext uri="{28A0092B-C50C-407E-A947-70E740481C1C}">
                <a14:useLocalDpi xmlns:a14="http://schemas.microsoft.com/office/drawing/2010/main" val="0"/>
              </a:ext>
            </a:extLst>
          </a:blip>
          <a:srcRect t="7208" r="29930"/>
          <a:stretch>
            <a:fillRect/>
          </a:stretch>
        </p:blipFill>
        <p:spPr>
          <a:xfrm>
            <a:off x="5914589" y="6526560"/>
            <a:ext cx="3229411" cy="331440"/>
          </a:xfrm>
          <a:prstGeom prst="rect">
            <a:avLst/>
          </a:prstGeom>
        </p:spPr>
      </p:pic>
      <p:pic>
        <p:nvPicPr>
          <p:cNvPr id="3" name="Afbeelding 2" descr="Afbeelding met tekenfilm, kleding&#10;&#10;Door AI gegenereerde inhoud is mogelijk onjuist.">
            <a:extLst>
              <a:ext uri="{FF2B5EF4-FFF2-40B4-BE49-F238E27FC236}">
                <a16:creationId xmlns:a16="http://schemas.microsoft.com/office/drawing/2014/main" id="{02D242F7-FD00-9031-5F2B-998C0EC30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50" y="2079233"/>
            <a:ext cx="4260370" cy="2417758"/>
          </a:xfrm>
          <a:prstGeom prst="rect">
            <a:avLst/>
          </a:prstGeom>
        </p:spPr>
      </p:pic>
      <p:pic>
        <p:nvPicPr>
          <p:cNvPr id="4" name="Graphic 3">
            <a:extLst>
              <a:ext uri="{FF2B5EF4-FFF2-40B4-BE49-F238E27FC236}">
                <a16:creationId xmlns:a16="http://schemas.microsoft.com/office/drawing/2014/main" id="{C74FBDF1-7E7B-1424-E31B-31CB2C17A2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107414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411FC5-0F00-FA70-14F5-6E867BE1A67D}"/>
              </a:ext>
            </a:extLst>
          </p:cNvPr>
          <p:cNvSpPr>
            <a:spLocks noGrp="1"/>
          </p:cNvSpPr>
          <p:nvPr>
            <p:ph type="title"/>
          </p:nvPr>
        </p:nvSpPr>
        <p:spPr>
          <a:xfrm>
            <a:off x="629841" y="457200"/>
            <a:ext cx="2949178" cy="1600200"/>
          </a:xfrm>
        </p:spPr>
        <p:txBody>
          <a:bodyPr anchor="b">
            <a:normAutofit/>
          </a:bodyPr>
          <a:lstStyle/>
          <a:p>
            <a:r>
              <a:rPr lang="nl-NL" dirty="0"/>
              <a:t>De ontwikkeling van paradigma’s als historisch perspectief</a:t>
            </a:r>
          </a:p>
        </p:txBody>
      </p:sp>
      <p:sp>
        <p:nvSpPr>
          <p:cNvPr id="11" name="Text Placeholder 3">
            <a:extLst>
              <a:ext uri="{FF2B5EF4-FFF2-40B4-BE49-F238E27FC236}">
                <a16:creationId xmlns:a16="http://schemas.microsoft.com/office/drawing/2014/main" id="{32D00D6A-EC62-E95C-6154-02B10168BC26}"/>
              </a:ext>
            </a:extLst>
          </p:cNvPr>
          <p:cNvSpPr>
            <a:spLocks noGrp="1"/>
          </p:cNvSpPr>
          <p:nvPr>
            <p:ph type="body" sz="half" idx="2"/>
          </p:nvPr>
        </p:nvSpPr>
        <p:spPr>
          <a:xfrm>
            <a:off x="694135" y="2181226"/>
            <a:ext cx="2949178" cy="3811588"/>
          </a:xfrm>
        </p:spPr>
        <p:txBody>
          <a:bodyPr/>
          <a:lstStyle/>
          <a:p>
            <a:endParaRPr lang="en-US" dirty="0"/>
          </a:p>
        </p:txBody>
      </p:sp>
      <p:sp>
        <p:nvSpPr>
          <p:cNvPr id="13" name="Slide Number Placeholder 4">
            <a:extLst>
              <a:ext uri="{FF2B5EF4-FFF2-40B4-BE49-F238E27FC236}">
                <a16:creationId xmlns:a16="http://schemas.microsoft.com/office/drawing/2014/main" id="{5FF89C62-7BF5-5548-C64B-E68D3D688072}"/>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7</a:t>
            </a:fld>
            <a:endParaRPr lang="nl-NL" altLang="en-US"/>
          </a:p>
        </p:txBody>
      </p:sp>
      <p:graphicFrame>
        <p:nvGraphicFramePr>
          <p:cNvPr id="7" name="Tijdelijke aanduiding voor inhoud 4">
            <a:extLst>
              <a:ext uri="{FF2B5EF4-FFF2-40B4-BE49-F238E27FC236}">
                <a16:creationId xmlns:a16="http://schemas.microsoft.com/office/drawing/2014/main" id="{567F3670-91DA-1460-2BF5-AA798DA7AD8F}"/>
              </a:ext>
            </a:extLst>
          </p:cNvPr>
          <p:cNvGraphicFramePr>
            <a:graphicFrameLocks noGrp="1"/>
          </p:cNvGraphicFramePr>
          <p:nvPr>
            <p:ph idx="1"/>
            <p:extLst>
              <p:ext uri="{D42A27DB-BD31-4B8C-83A1-F6EECF244321}">
                <p14:modId xmlns:p14="http://schemas.microsoft.com/office/powerpoint/2010/main" val="2874913258"/>
              </p:ext>
            </p:extLst>
          </p:nvPr>
        </p:nvGraphicFramePr>
        <p:xfrm>
          <a:off x="3887391" y="987426"/>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aradigma shift jaap peters">
            <a:extLst>
              <a:ext uri="{FF2B5EF4-FFF2-40B4-BE49-F238E27FC236}">
                <a16:creationId xmlns:a16="http://schemas.microsoft.com/office/drawing/2014/main" id="{B8B8FCE9-978D-D456-9D99-3FE5A8C344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449" y="2708920"/>
            <a:ext cx="21145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F745532E-9B25-0DEE-8479-A8479F8CE847}"/>
              </a:ext>
            </a:extLst>
          </p:cNvPr>
          <p:cNvPicPr>
            <a:picLocks noChangeAspect="1"/>
          </p:cNvPicPr>
          <p:nvPr/>
        </p:nvPicPr>
        <p:blipFill>
          <a:blip r:embed="rId8">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3" name="Graphic 2">
            <a:extLst>
              <a:ext uri="{FF2B5EF4-FFF2-40B4-BE49-F238E27FC236}">
                <a16:creationId xmlns:a16="http://schemas.microsoft.com/office/drawing/2014/main" id="{432C78A5-47CA-8F66-C33B-9D527F6788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111201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1756A-A308-FFC6-AB8D-5D2AD7DF40C2}"/>
              </a:ext>
            </a:extLst>
          </p:cNvPr>
          <p:cNvSpPr>
            <a:spLocks noGrp="1"/>
          </p:cNvSpPr>
          <p:nvPr>
            <p:ph type="title"/>
          </p:nvPr>
        </p:nvSpPr>
        <p:spPr>
          <a:xfrm>
            <a:off x="629841" y="457200"/>
            <a:ext cx="2949178" cy="1600200"/>
          </a:xfrm>
        </p:spPr>
        <p:txBody>
          <a:bodyPr vert="horz" lIns="91440" tIns="45720" rIns="91440" bIns="45720" rtlCol="0" anchor="b">
            <a:normAutofit/>
          </a:bodyPr>
          <a:lstStyle/>
          <a:p>
            <a:r>
              <a:rPr lang="nl-NL" kern="1200">
                <a:latin typeface="+mj-lt"/>
                <a:ea typeface="+mj-ea"/>
                <a:cs typeface="+mj-cs"/>
              </a:rPr>
              <a:t>We vinden paradigma’s al heel gewoon: </a:t>
            </a:r>
            <a:br>
              <a:rPr lang="nl-NL" kern="1200">
                <a:latin typeface="+mj-lt"/>
                <a:ea typeface="+mj-ea"/>
                <a:cs typeface="+mj-cs"/>
              </a:rPr>
            </a:br>
            <a:r>
              <a:rPr lang="nl-NL" kern="1200">
                <a:latin typeface="+mj-lt"/>
                <a:ea typeface="+mj-ea"/>
                <a:cs typeface="+mj-cs"/>
              </a:rPr>
              <a:t>in de maatschappij</a:t>
            </a:r>
          </a:p>
        </p:txBody>
      </p:sp>
      <p:sp>
        <p:nvSpPr>
          <p:cNvPr id="4" name="Tekstvak 3">
            <a:extLst>
              <a:ext uri="{FF2B5EF4-FFF2-40B4-BE49-F238E27FC236}">
                <a16:creationId xmlns:a16="http://schemas.microsoft.com/office/drawing/2014/main" id="{560C13CC-C4D1-A247-2EC7-B1F14D7F97E1}"/>
              </a:ext>
            </a:extLst>
          </p:cNvPr>
          <p:cNvSpPr txBox="1"/>
          <p:nvPr/>
        </p:nvSpPr>
        <p:spPr>
          <a:xfrm>
            <a:off x="629841" y="2057400"/>
            <a:ext cx="2949178" cy="3811588"/>
          </a:xfrm>
          <a:prstGeom prst="rect">
            <a:avLst/>
          </a:prstGeom>
        </p:spPr>
        <p:txBody>
          <a:bodyPr vert="horz" lIns="91440" tIns="45720" rIns="91440" bIns="45720" rtlCol="0">
            <a:normAutofit/>
          </a:bodyPr>
          <a:lstStyle/>
          <a:p>
            <a:pPr defTabSz="685800">
              <a:lnSpc>
                <a:spcPct val="90000"/>
              </a:lnSpc>
              <a:spcBef>
                <a:spcPts val="750"/>
              </a:spcBef>
            </a:pPr>
            <a:r>
              <a:rPr lang="nl-NL" sz="1200" kern="1200">
                <a:latin typeface="+mn-lt"/>
                <a:ea typeface="+mn-ea"/>
                <a:cs typeface="+mn-cs"/>
              </a:rPr>
              <a:t>Rob Wijnberg</a:t>
            </a:r>
          </a:p>
        </p:txBody>
      </p:sp>
      <p:sp>
        <p:nvSpPr>
          <p:cNvPr id="10" name="Slide Number Placeholder 4">
            <a:extLst>
              <a:ext uri="{FF2B5EF4-FFF2-40B4-BE49-F238E27FC236}">
                <a16:creationId xmlns:a16="http://schemas.microsoft.com/office/drawing/2014/main" id="{7160F030-DF8D-D4A1-4E67-6B9BCCA4C790}"/>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8</a:t>
            </a:fld>
            <a:endParaRPr lang="nl-NL" altLang="en-US"/>
          </a:p>
        </p:txBody>
      </p:sp>
      <p:graphicFrame>
        <p:nvGraphicFramePr>
          <p:cNvPr id="6" name="Tijdelijke aanduiding voor inhoud 2">
            <a:extLst>
              <a:ext uri="{FF2B5EF4-FFF2-40B4-BE49-F238E27FC236}">
                <a16:creationId xmlns:a16="http://schemas.microsoft.com/office/drawing/2014/main" id="{15EFEA7E-D5C4-E5EF-AFB6-0A78842D5D55}"/>
              </a:ext>
            </a:extLst>
          </p:cNvPr>
          <p:cNvGraphicFramePr>
            <a:graphicFrameLocks noGrp="1"/>
          </p:cNvGraphicFramePr>
          <p:nvPr>
            <p:ph idx="1"/>
            <p:extLst>
              <p:ext uri="{D42A27DB-BD31-4B8C-83A1-F6EECF244321}">
                <p14:modId xmlns:p14="http://schemas.microsoft.com/office/powerpoint/2010/main" val="2351963649"/>
              </p:ext>
            </p:extLst>
          </p:nvPr>
        </p:nvGraphicFramePr>
        <p:xfrm>
          <a:off x="3887391" y="987426"/>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Wat zie jij in deze tekening? Dit zegt het antwoord over je! | Libelle">
            <a:extLst>
              <a:ext uri="{FF2B5EF4-FFF2-40B4-BE49-F238E27FC236}">
                <a16:creationId xmlns:a16="http://schemas.microsoft.com/office/drawing/2014/main" id="{BFEAC9EB-67EE-2D17-D55A-D705A06C88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444" y="2924944"/>
            <a:ext cx="3035829" cy="170765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44A801FC-85F2-75CD-97DC-7B623FC5C875}"/>
              </a:ext>
            </a:extLst>
          </p:cNvPr>
          <p:cNvPicPr>
            <a:picLocks noChangeAspect="1"/>
          </p:cNvPicPr>
          <p:nvPr/>
        </p:nvPicPr>
        <p:blipFill>
          <a:blip r:embed="rId8">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7" name="Graphic 6">
            <a:extLst>
              <a:ext uri="{FF2B5EF4-FFF2-40B4-BE49-F238E27FC236}">
                <a16:creationId xmlns:a16="http://schemas.microsoft.com/office/drawing/2014/main" id="{A252D272-3D71-9E4A-A45B-2A24248AEE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55953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7C3FD-CF0B-FBDE-37A8-188D4ED525CA}"/>
              </a:ext>
            </a:extLst>
          </p:cNvPr>
          <p:cNvSpPr>
            <a:spLocks noGrp="1"/>
          </p:cNvSpPr>
          <p:nvPr>
            <p:ph type="title"/>
          </p:nvPr>
        </p:nvSpPr>
        <p:spPr>
          <a:xfrm>
            <a:off x="629841" y="457200"/>
            <a:ext cx="2949178" cy="1600200"/>
          </a:xfrm>
        </p:spPr>
        <p:txBody>
          <a:bodyPr anchor="b">
            <a:normAutofit/>
          </a:bodyPr>
          <a:lstStyle/>
          <a:p>
            <a:r>
              <a:rPr lang="nl-NL" dirty="0"/>
              <a:t>We vinden paradigma’s al heel normaal:</a:t>
            </a:r>
            <a:br>
              <a:rPr lang="nl-NL" dirty="0"/>
            </a:br>
            <a:r>
              <a:rPr lang="nl-NL" dirty="0"/>
              <a:t>in de sociologie</a:t>
            </a:r>
          </a:p>
        </p:txBody>
      </p:sp>
      <p:pic>
        <p:nvPicPr>
          <p:cNvPr id="6" name="Afbeelding 5">
            <a:extLst>
              <a:ext uri="{FF2B5EF4-FFF2-40B4-BE49-F238E27FC236}">
                <a16:creationId xmlns:a16="http://schemas.microsoft.com/office/drawing/2014/main" id="{4B6214C1-4439-A266-1CC3-A3FDB2CA7ED5}"/>
              </a:ext>
            </a:extLst>
          </p:cNvPr>
          <p:cNvPicPr>
            <a:picLocks noChangeAspect="1"/>
          </p:cNvPicPr>
          <p:nvPr/>
        </p:nvPicPr>
        <p:blipFill>
          <a:blip r:embed="rId2"/>
          <a:stretch>
            <a:fillRect/>
          </a:stretch>
        </p:blipFill>
        <p:spPr>
          <a:xfrm>
            <a:off x="3887391" y="2034300"/>
            <a:ext cx="4629150" cy="2779876"/>
          </a:xfrm>
          <a:prstGeom prst="rect">
            <a:avLst/>
          </a:prstGeom>
          <a:noFill/>
        </p:spPr>
      </p:pic>
      <p:sp>
        <p:nvSpPr>
          <p:cNvPr id="7" name="Tekstvak 6">
            <a:extLst>
              <a:ext uri="{FF2B5EF4-FFF2-40B4-BE49-F238E27FC236}">
                <a16:creationId xmlns:a16="http://schemas.microsoft.com/office/drawing/2014/main" id="{1374CBB7-7AF1-F7D8-FC5D-3BBC40598072}"/>
              </a:ext>
            </a:extLst>
          </p:cNvPr>
          <p:cNvSpPr txBox="1"/>
          <p:nvPr/>
        </p:nvSpPr>
        <p:spPr>
          <a:xfrm>
            <a:off x="629841" y="2057400"/>
            <a:ext cx="2949178" cy="3811588"/>
          </a:xfrm>
          <a:prstGeom prst="rect">
            <a:avLst/>
          </a:prstGeom>
        </p:spPr>
        <p:txBody>
          <a:bodyPr vert="horz" lIns="91440" tIns="45720" rIns="91440" bIns="45720" rtlCol="0">
            <a:normAutofit/>
          </a:bodyPr>
          <a:lstStyle/>
          <a:p>
            <a:pPr defTabSz="685800">
              <a:spcBef>
                <a:spcPts val="750"/>
              </a:spcBef>
            </a:pPr>
            <a:r>
              <a:rPr lang="en-US" sz="1200" kern="1200"/>
              <a:t>Burrel &amp; Morgan</a:t>
            </a:r>
          </a:p>
          <a:p>
            <a:pPr defTabSz="685800">
              <a:spcBef>
                <a:spcPts val="750"/>
              </a:spcBef>
            </a:pPr>
            <a:endParaRPr lang="en-US" sz="1200" kern="1200"/>
          </a:p>
        </p:txBody>
      </p:sp>
      <p:sp>
        <p:nvSpPr>
          <p:cNvPr id="12" name="Slide Number Placeholder 4">
            <a:extLst>
              <a:ext uri="{FF2B5EF4-FFF2-40B4-BE49-F238E27FC236}">
                <a16:creationId xmlns:a16="http://schemas.microsoft.com/office/drawing/2014/main" id="{F9A34DB2-3085-611B-A27D-F0DA72902D9D}"/>
              </a:ext>
            </a:extLst>
          </p:cNvPr>
          <p:cNvSpPr>
            <a:spLocks noGrp="1"/>
          </p:cNvSpPr>
          <p:nvPr>
            <p:ph type="sldNum" sz="quarter" idx="12"/>
          </p:nvPr>
        </p:nvSpPr>
        <p:spPr>
          <a:xfrm>
            <a:off x="6457950" y="6356351"/>
            <a:ext cx="2057400" cy="365125"/>
          </a:xfrm>
        </p:spPr>
        <p:txBody>
          <a:bodyPr/>
          <a:lstStyle/>
          <a:p>
            <a:pPr>
              <a:spcAft>
                <a:spcPts val="600"/>
              </a:spcAft>
            </a:pPr>
            <a:fld id="{3A62DCD4-42BF-4CB3-B920-3330050F0BB2}" type="slidenum">
              <a:rPr lang="nl-NL" altLang="en-US" smtClean="0"/>
              <a:pPr>
                <a:spcAft>
                  <a:spcPts val="600"/>
                </a:spcAft>
              </a:pPr>
              <a:t>9</a:t>
            </a:fld>
            <a:endParaRPr lang="nl-NL" altLang="en-US"/>
          </a:p>
        </p:txBody>
      </p:sp>
      <p:pic>
        <p:nvPicPr>
          <p:cNvPr id="3074" name="Picture 2" descr="Optische illusies zorgen al eeuwenlang voor inspiratie (2) - Optische  Fenomenen">
            <a:extLst>
              <a:ext uri="{FF2B5EF4-FFF2-40B4-BE49-F238E27FC236}">
                <a16:creationId xmlns:a16="http://schemas.microsoft.com/office/drawing/2014/main" id="{D0C00446-E712-1AFD-7DBA-EFE717340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59" y="2648744"/>
            <a:ext cx="2138172"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1D0722C0-EBE6-CE72-ECAB-011799086C33}"/>
              </a:ext>
            </a:extLst>
          </p:cNvPr>
          <p:cNvPicPr>
            <a:picLocks noChangeAspect="1"/>
          </p:cNvPicPr>
          <p:nvPr/>
        </p:nvPicPr>
        <p:blipFill>
          <a:blip r:embed="rId4">
            <a:extLst>
              <a:ext uri="{28A0092B-C50C-407E-A947-70E740481C1C}">
                <a14:useLocalDpi xmlns:a14="http://schemas.microsoft.com/office/drawing/2010/main" val="0"/>
              </a:ext>
            </a:extLst>
          </a:blip>
          <a:srcRect t="7208" r="29930"/>
          <a:stretch>
            <a:fillRect/>
          </a:stretch>
        </p:blipFill>
        <p:spPr>
          <a:xfrm>
            <a:off x="4641442" y="6397224"/>
            <a:ext cx="4525119" cy="468436"/>
          </a:xfrm>
          <a:prstGeom prst="rect">
            <a:avLst/>
          </a:prstGeom>
        </p:spPr>
      </p:pic>
      <p:pic>
        <p:nvPicPr>
          <p:cNvPr id="5" name="Graphic 4">
            <a:extLst>
              <a:ext uri="{FF2B5EF4-FFF2-40B4-BE49-F238E27FC236}">
                <a16:creationId xmlns:a16="http://schemas.microsoft.com/office/drawing/2014/main" id="{971E4BEB-DBB9-7A86-CE90-30C8D10D45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4248" y="101958"/>
            <a:ext cx="2228708" cy="666391"/>
          </a:xfrm>
          <a:prstGeom prst="rect">
            <a:avLst/>
          </a:prstGeom>
        </p:spPr>
      </p:pic>
    </p:spTree>
    <p:extLst>
      <p:ext uri="{BB962C8B-B14F-4D97-AF65-F5344CB8AC3E}">
        <p14:creationId xmlns:p14="http://schemas.microsoft.com/office/powerpoint/2010/main" val="24944224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6012</TotalTime>
  <Words>654</Words>
  <Application>Microsoft Macintosh PowerPoint</Application>
  <PresentationFormat>Diavoorstelling (4:3)</PresentationFormat>
  <Paragraphs>114</Paragraphs>
  <Slides>18</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Aptos</vt:lpstr>
      <vt:lpstr>Aptos Display</vt:lpstr>
      <vt:lpstr>Arial</vt:lpstr>
      <vt:lpstr>Calibri</vt:lpstr>
      <vt:lpstr>Century Gothic</vt:lpstr>
      <vt:lpstr>Georgia</vt:lpstr>
      <vt:lpstr>Optima</vt:lpstr>
      <vt:lpstr>Kantoorthema</vt:lpstr>
      <vt:lpstr>Rammelen aan de grenzen van het bestaande</vt:lpstr>
      <vt:lpstr>Wat gaan we doen?</vt:lpstr>
      <vt:lpstr>PowerPoint-presentatie</vt:lpstr>
      <vt:lpstr>Paradigma  Vanzelf-zwijgende aannames over: </vt:lpstr>
      <vt:lpstr>Waar heeft Kuhn zich tegen verzet?</vt:lpstr>
      <vt:lpstr>Paradigmastrijd</vt:lpstr>
      <vt:lpstr>De ontwikkeling van paradigma’s als historisch perspectief</vt:lpstr>
      <vt:lpstr>We vinden paradigma’s al heel gewoon:  in de maatschappij</vt:lpstr>
      <vt:lpstr>We vinden paradigma’s al heel normaal: in de sociologie</vt:lpstr>
      <vt:lpstr>We vinden paradigma’s al heel normaal:  in ons vak</vt:lpstr>
      <vt:lpstr>Paradigma’s ‘overzien’ is iets anders dan meervoudig kijken</vt:lpstr>
      <vt:lpstr>Het bestaande overzien is iets anders dan het nieuwe gaan zien</vt:lpstr>
      <vt:lpstr>De paradigmastrijd in de GGZ</vt:lpstr>
      <vt:lpstr>PowerPoint-presentatie</vt:lpstr>
      <vt:lpstr>Reactie op een jeugdige suïcide</vt:lpstr>
      <vt:lpstr>De paradigmastrijd van het NJI</vt:lpstr>
      <vt:lpstr>Waar speelt paradigmastrijd in ons werk?    </vt:lpstr>
      <vt:lpstr>Mentimeter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Ondertussen</dc:title>
  <dc:creator>Jaap van 't Hek</dc:creator>
  <cp:lastModifiedBy>Marijke Spanjersberg</cp:lastModifiedBy>
  <cp:revision>147</cp:revision>
  <cp:lastPrinted>2019-11-20T19:45:23Z</cp:lastPrinted>
  <dcterms:created xsi:type="dcterms:W3CDTF">2013-04-09T13:39:59Z</dcterms:created>
  <dcterms:modified xsi:type="dcterms:W3CDTF">2025-09-18T17:28:09Z</dcterms:modified>
</cp:coreProperties>
</file>